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trictFirstAndLastChar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presProps" Target="presProps.xml" /><Relationship Id="rId38" Type="http://schemas.openxmlformats.org/officeDocument/2006/relationships/tableStyles" Target="tableStyles.xml" /><Relationship Id="rId3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9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14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6.pn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image" Target="../media/image16.png"/><Relationship Id="rId6" Type="http://schemas.openxmlformats.org/officeDocument/2006/relationships/image" Target="../media/image8.png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 bwMode="auto">
          <a:xfrm>
            <a:off x="1347300" y="1456950"/>
            <a:ext cx="6449400" cy="174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" name="Google Shape;10;p2"/>
          <p:cNvSpPr txBox="1"/>
          <p:nvPr>
            <p:ph type="subTitle" idx="1"/>
          </p:nvPr>
        </p:nvSpPr>
        <p:spPr bwMode="auto">
          <a:xfrm>
            <a:off x="2437600" y="3277050"/>
            <a:ext cx="4269000" cy="409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11" name="Google Shape;11;p2"/>
          <p:cNvPicPr/>
          <p:nvPr/>
        </p:nvPicPr>
        <p:blipFill>
          <a:blip r:embed="rId2">
            <a:alphaModFix/>
          </a:blip>
          <a:srcRect l="0" t="89" r="0" b="99"/>
          <a:stretch/>
        </p:blipFill>
        <p:spPr bwMode="auto">
          <a:xfrm>
            <a:off x="6931068" y="-572570"/>
            <a:ext cx="2609524" cy="248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/>
          <p:nvPr/>
        </p:nvPicPr>
        <p:blipFill>
          <a:blip r:embed="rId3">
            <a:alphaModFix/>
          </a:blip>
          <a:srcRect l="0" t="9" r="0" b="19"/>
          <a:stretch/>
        </p:blipFill>
        <p:spPr bwMode="auto">
          <a:xfrm rot="8999994">
            <a:off x="-685770" y="3078246"/>
            <a:ext cx="2715539" cy="25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-5400000">
            <a:off x="-1338798" y="-1213301"/>
            <a:ext cx="3860825" cy="367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/>
          <p:nvPr/>
        </p:nvPicPr>
        <p:blipFill>
          <a:blip r:embed="rId5">
            <a:alphaModFix/>
          </a:blip>
          <a:srcRect l="12400" t="69" r="12400" b="58"/>
          <a:stretch/>
        </p:blipFill>
        <p:spPr bwMode="auto">
          <a:xfrm rot="5400000">
            <a:off x="7686825" y="2896351"/>
            <a:ext cx="2708750" cy="342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/>
          <p:nvPr/>
        </p:nvPicPr>
        <p:blipFill>
          <a:blip r:embed="rId6">
            <a:alphaModFix/>
          </a:blip>
          <a:srcRect l="0" t="69" r="0" b="78"/>
          <a:stretch/>
        </p:blipFill>
        <p:spPr bwMode="auto">
          <a:xfrm>
            <a:off x="397344" y="3677745"/>
            <a:ext cx="2426212" cy="230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/>
          <p:nvPr/>
        </p:nvPicPr>
        <p:blipFill>
          <a:blip r:embed="rId7">
            <a:alphaModFix/>
          </a:blip>
          <a:srcRect l="0" t="0" r="0" b="10"/>
          <a:stretch/>
        </p:blipFill>
        <p:spPr bwMode="auto">
          <a:xfrm>
            <a:off x="6232202" y="3439564"/>
            <a:ext cx="2141650" cy="203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/>
          <p:nvPr/>
        </p:nvPicPr>
        <p:blipFill>
          <a:blip r:embed="rId8">
            <a:alphaModFix/>
          </a:blip>
          <a:srcRect l="0" t="797" r="0" b="796"/>
          <a:stretch/>
        </p:blipFill>
        <p:spPr bwMode="auto">
          <a:xfrm rot="8100031">
            <a:off x="6274337" y="-203556"/>
            <a:ext cx="3092976" cy="294426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/>
        </p:nvSpPr>
        <p:spPr bwMode="auto">
          <a:xfrm>
            <a:off x="7465625" y="9448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" name="Google Shape;19;p2"/>
          <p:cNvSpPr/>
          <p:nvPr/>
        </p:nvSpPr>
        <p:spPr bwMode="auto">
          <a:xfrm>
            <a:off x="337575" y="1102010"/>
            <a:ext cx="1164000" cy="1006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" name="Google Shape;20;p2"/>
          <p:cNvSpPr/>
          <p:nvPr/>
        </p:nvSpPr>
        <p:spPr bwMode="auto">
          <a:xfrm>
            <a:off x="7796699" y="3321171"/>
            <a:ext cx="783900" cy="80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21" name="Google Shape;21;p2"/>
          <p:cNvPicPr/>
          <p:nvPr/>
        </p:nvPicPr>
        <p:blipFill>
          <a:blip r:embed="rId9">
            <a:alphaModFix/>
          </a:blip>
          <a:srcRect l="0" t="39" r="0" b="49"/>
          <a:stretch/>
        </p:blipFill>
        <p:spPr bwMode="auto">
          <a:xfrm>
            <a:off x="1020708" y="-701812"/>
            <a:ext cx="1861767" cy="1772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 bwMode="auto">
          <a:xfrm>
            <a:off x="1476825" y="2484425"/>
            <a:ext cx="6190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3"/>
          <p:cNvSpPr txBox="1"/>
          <p:nvPr>
            <p:ph type="title" idx="2" hasCustomPrompt="1"/>
          </p:nvPr>
        </p:nvSpPr>
        <p:spPr bwMode="auto">
          <a:xfrm>
            <a:off x="3946075" y="1035225"/>
            <a:ext cx="1251900" cy="1144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25" name="Google Shape;25;p3"/>
          <p:cNvSpPr txBox="1"/>
          <p:nvPr>
            <p:ph type="subTitle" idx="1"/>
          </p:nvPr>
        </p:nvSpPr>
        <p:spPr bwMode="auto">
          <a:xfrm>
            <a:off x="2391925" y="3513175"/>
            <a:ext cx="4360200" cy="4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26" name="Google Shape;26;p3"/>
          <p:cNvPicPr/>
          <p:nvPr/>
        </p:nvPicPr>
        <p:blipFill>
          <a:blip r:embed="rId2">
            <a:alphaModFix/>
          </a:blip>
          <a:srcRect l="0" t="69" r="0" b="78"/>
          <a:stretch/>
        </p:blipFill>
        <p:spPr bwMode="auto">
          <a:xfrm>
            <a:off x="-377566" y="-708254"/>
            <a:ext cx="2061422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/>
          <p:nvPr/>
        </p:nvPicPr>
        <p:blipFill>
          <a:blip r:embed="rId3">
            <a:alphaModFix/>
          </a:blip>
          <a:srcRect l="0" t="89" r="0" b="99"/>
          <a:stretch/>
        </p:blipFill>
        <p:spPr bwMode="auto">
          <a:xfrm>
            <a:off x="1161038" y="4556821"/>
            <a:ext cx="2061423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5400000">
            <a:off x="-492595" y="3684551"/>
            <a:ext cx="3029499" cy="287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/>
          <p:nvPr/>
        </p:nvPicPr>
        <p:blipFill>
          <a:blip r:embed="rId5">
            <a:alphaModFix/>
          </a:blip>
          <a:srcRect l="0" t="89" r="0" b="99"/>
          <a:stretch/>
        </p:blipFill>
        <p:spPr bwMode="auto">
          <a:xfrm>
            <a:off x="7975392" y="333871"/>
            <a:ext cx="2061424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3"/>
          <p:cNvPicPr/>
          <p:nvPr/>
        </p:nvPicPr>
        <p:blipFill>
          <a:blip r:embed="rId6">
            <a:alphaModFix/>
          </a:blip>
          <a:srcRect l="0" t="109" r="0" b="108"/>
          <a:stretch/>
        </p:blipFill>
        <p:spPr bwMode="auto">
          <a:xfrm>
            <a:off x="6857003" y="-1279922"/>
            <a:ext cx="3264151" cy="3102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"/>
          <p:cNvSpPr/>
          <p:nvPr/>
        </p:nvSpPr>
        <p:spPr bwMode="auto">
          <a:xfrm>
            <a:off x="8091425" y="3959588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4"/>
          <p:cNvSpPr txBox="1"/>
          <p:nvPr>
            <p:ph type="body" idx="1"/>
          </p:nvPr>
        </p:nvSpPr>
        <p:spPr bwMode="auto">
          <a:xfrm>
            <a:off x="920600" y="1152475"/>
            <a:ext cx="7302899" cy="26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35" name="Google Shape;35;p4"/>
          <p:cNvPicPr/>
          <p:nvPr/>
        </p:nvPicPr>
        <p:blipFill>
          <a:blip r:embed="rId2">
            <a:alphaModFix/>
          </a:blip>
          <a:srcRect l="12400" t="69" r="12400" b="58"/>
          <a:stretch/>
        </p:blipFill>
        <p:spPr bwMode="auto">
          <a:xfrm rot="5400000">
            <a:off x="7622950" y="3258201"/>
            <a:ext cx="2708750" cy="342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4"/>
          <p:cNvPicPr/>
          <p:nvPr/>
        </p:nvPicPr>
        <p:blipFill>
          <a:blip r:embed="rId3">
            <a:alphaModFix/>
          </a:blip>
          <a:srcRect l="0" t="0" r="0" b="10"/>
          <a:stretch/>
        </p:blipFill>
        <p:spPr bwMode="auto">
          <a:xfrm>
            <a:off x="6168327" y="3801413"/>
            <a:ext cx="2141650" cy="203869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/>
          <p:nvPr/>
        </p:nvSpPr>
        <p:spPr bwMode="auto">
          <a:xfrm>
            <a:off x="8309974" y="3801421"/>
            <a:ext cx="783900" cy="80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subTitle" idx="1"/>
          </p:nvPr>
        </p:nvSpPr>
        <p:spPr bwMode="auto">
          <a:xfrm>
            <a:off x="1290775" y="1618550"/>
            <a:ext cx="2907600" cy="49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5"/>
          <p:cNvSpPr txBox="1"/>
          <p:nvPr>
            <p:ph type="subTitle" idx="2"/>
          </p:nvPr>
        </p:nvSpPr>
        <p:spPr bwMode="auto">
          <a:xfrm>
            <a:off x="4945650" y="1618550"/>
            <a:ext cx="2907600" cy="49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41;p5"/>
          <p:cNvSpPr txBox="1"/>
          <p:nvPr>
            <p:ph type="subTitle" idx="3"/>
          </p:nvPr>
        </p:nvSpPr>
        <p:spPr bwMode="auto">
          <a:xfrm>
            <a:off x="1290763" y="2112575"/>
            <a:ext cx="2907600" cy="1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5"/>
          <p:cNvSpPr txBox="1"/>
          <p:nvPr>
            <p:ph type="subTitle" idx="4"/>
          </p:nvPr>
        </p:nvSpPr>
        <p:spPr bwMode="auto">
          <a:xfrm>
            <a:off x="4945638" y="2112575"/>
            <a:ext cx="2907600" cy="1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5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44" name="Google Shape;44;p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6552470" y="-4"/>
            <a:ext cx="2061423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/>
          <p:nvPr/>
        </p:nvPicPr>
        <p:blipFill>
          <a:blip r:embed="rId3">
            <a:alphaModFix/>
          </a:blip>
          <a:srcRect l="0" t="89" r="0" b="99"/>
          <a:stretch/>
        </p:blipFill>
        <p:spPr bwMode="auto">
          <a:xfrm>
            <a:off x="7195967" y="-444804"/>
            <a:ext cx="2061424" cy="1959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48" name="Google Shape;48;p6"/>
          <p:cNvPicPr/>
          <p:nvPr/>
        </p:nvPicPr>
        <p:blipFill>
          <a:blip r:embed="rId2">
            <a:alphaModFix/>
          </a:blip>
          <a:srcRect l="0" t="69" r="0" b="58"/>
          <a:stretch/>
        </p:blipFill>
        <p:spPr bwMode="auto">
          <a:xfrm>
            <a:off x="-921997" y="3416568"/>
            <a:ext cx="2125522" cy="202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/>
          <p:nvPr/>
        </p:nvPicPr>
        <p:blipFill>
          <a:blip r:embed="rId3">
            <a:alphaModFix/>
          </a:blip>
          <a:srcRect l="0" t="39" r="0" b="39"/>
          <a:stretch/>
        </p:blipFill>
        <p:spPr bwMode="auto">
          <a:xfrm>
            <a:off x="8023573" y="-304075"/>
            <a:ext cx="2405675" cy="2290024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 bwMode="auto">
          <a:xfrm>
            <a:off x="8370822" y="3230000"/>
            <a:ext cx="1164000" cy="1197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1" name="Google Shape;51;p6"/>
          <p:cNvSpPr/>
          <p:nvPr/>
        </p:nvSpPr>
        <p:spPr bwMode="auto">
          <a:xfrm>
            <a:off x="-689275" y="1475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7"/>
          <p:cNvSpPr txBox="1"/>
          <p:nvPr>
            <p:ph type="body" idx="1"/>
          </p:nvPr>
        </p:nvSpPr>
        <p:spPr bwMode="auto">
          <a:xfrm>
            <a:off x="720000" y="1532450"/>
            <a:ext cx="4570500" cy="23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7"/>
          <p:cNvSpPr/>
          <p:nvPr>
            <p:ph type="pic" idx="2"/>
          </p:nvPr>
        </p:nvSpPr>
        <p:spPr bwMode="auto">
          <a:xfrm>
            <a:off x="5407800" y="1301100"/>
            <a:ext cx="3016200" cy="2973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6" name="Google Shape;56;p7"/>
          <p:cNvPicPr/>
          <p:nvPr/>
        </p:nvPicPr>
        <p:blipFill>
          <a:blip r:embed="rId2">
            <a:alphaModFix/>
          </a:blip>
          <a:srcRect l="0" t="9" r="0" b="19"/>
          <a:stretch/>
        </p:blipFill>
        <p:spPr bwMode="auto">
          <a:xfrm rot="8999992">
            <a:off x="-780836" y="3710949"/>
            <a:ext cx="2159646" cy="205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/>
          <p:nvPr/>
        </p:nvPicPr>
        <p:blipFill>
          <a:blip r:embed="rId3">
            <a:alphaModFix/>
          </a:blip>
          <a:srcRect l="0" t="69" r="0" b="78"/>
          <a:stretch/>
        </p:blipFill>
        <p:spPr bwMode="auto">
          <a:xfrm>
            <a:off x="80557" y="4187726"/>
            <a:ext cx="1929543" cy="18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/>
          <p:nvPr/>
        </p:nvSpPr>
        <p:spPr bwMode="auto">
          <a:xfrm>
            <a:off x="1451099" y="44655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9" name="Google Shape;59;p7"/>
          <p:cNvSpPr/>
          <p:nvPr/>
        </p:nvSpPr>
        <p:spPr bwMode="auto">
          <a:xfrm>
            <a:off x="6420525" y="-521415"/>
            <a:ext cx="1164000" cy="1006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0" name="Google Shape;60;p7"/>
          <p:cNvPicPr/>
          <p:nvPr/>
        </p:nvPicPr>
        <p:blipFill>
          <a:blip r:embed="rId4">
            <a:alphaModFix/>
          </a:blip>
          <a:srcRect l="0" t="39" r="0" b="49"/>
          <a:stretch/>
        </p:blipFill>
        <p:spPr bwMode="auto">
          <a:xfrm>
            <a:off x="7448483" y="485363"/>
            <a:ext cx="1861767" cy="1772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type="title"/>
          </p:nvPr>
        </p:nvSpPr>
        <p:spPr bwMode="auto">
          <a:xfrm>
            <a:off x="1763350" y="1307099"/>
            <a:ext cx="56172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3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pPr>
              <a:defRPr/>
            </a:pPr>
            <a:endParaRPr/>
          </a:p>
        </p:txBody>
      </p:sp>
      <p:pic>
        <p:nvPicPr>
          <p:cNvPr id="63" name="Google Shape;63;p8"/>
          <p:cNvPicPr/>
          <p:nvPr/>
        </p:nvPicPr>
        <p:blipFill>
          <a:blip r:embed="rId2">
            <a:alphaModFix/>
          </a:blip>
          <a:srcRect l="0" t="89" r="0" b="99"/>
          <a:stretch/>
        </p:blipFill>
        <p:spPr bwMode="auto">
          <a:xfrm flipH="1">
            <a:off x="-30719" y="-572570"/>
            <a:ext cx="2609524" cy="248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8"/>
          <p:cNvPicPr/>
          <p:nvPr/>
        </p:nvPicPr>
        <p:blipFill>
          <a:blip r:embed="rId3">
            <a:alphaModFix/>
          </a:blip>
          <a:srcRect l="0" t="9" r="0" b="19"/>
          <a:stretch/>
        </p:blipFill>
        <p:spPr bwMode="auto">
          <a:xfrm rot="-8999994" flipH="1">
            <a:off x="7480107" y="3078246"/>
            <a:ext cx="2715539" cy="25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5400000" flipH="1">
            <a:off x="6987847" y="-1213301"/>
            <a:ext cx="3860825" cy="367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8"/>
          <p:cNvPicPr/>
          <p:nvPr/>
        </p:nvPicPr>
        <p:blipFill>
          <a:blip r:embed="rId5">
            <a:alphaModFix/>
          </a:blip>
          <a:srcRect l="12400" t="69" r="12400" b="58"/>
          <a:stretch/>
        </p:blipFill>
        <p:spPr bwMode="auto">
          <a:xfrm rot="-5400000" flipH="1">
            <a:off x="-885700" y="2896351"/>
            <a:ext cx="2708750" cy="342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8"/>
          <p:cNvPicPr/>
          <p:nvPr/>
        </p:nvPicPr>
        <p:blipFill>
          <a:blip r:embed="rId6">
            <a:alphaModFix/>
          </a:blip>
          <a:srcRect l="0" t="69" r="0" b="78"/>
          <a:stretch/>
        </p:blipFill>
        <p:spPr bwMode="auto">
          <a:xfrm flipH="1">
            <a:off x="6686320" y="3677745"/>
            <a:ext cx="2426212" cy="230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/>
          <p:cNvPicPr/>
          <p:nvPr/>
        </p:nvPicPr>
        <p:blipFill>
          <a:blip r:embed="rId7">
            <a:alphaModFix/>
          </a:blip>
          <a:srcRect l="0" t="0" r="0" b="10"/>
          <a:stretch/>
        </p:blipFill>
        <p:spPr bwMode="auto">
          <a:xfrm flipH="1">
            <a:off x="1136024" y="3439564"/>
            <a:ext cx="2141650" cy="203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/>
          <p:nvPr/>
        </p:nvPicPr>
        <p:blipFill>
          <a:blip r:embed="rId8">
            <a:alphaModFix/>
          </a:blip>
          <a:srcRect l="0" t="797" r="0" b="796"/>
          <a:stretch/>
        </p:blipFill>
        <p:spPr bwMode="auto">
          <a:xfrm rot="-8100031" flipH="1">
            <a:off x="142561" y="-203556"/>
            <a:ext cx="3092976" cy="294426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8"/>
          <p:cNvSpPr/>
          <p:nvPr/>
        </p:nvSpPr>
        <p:spPr bwMode="auto">
          <a:xfrm flipH="1">
            <a:off x="880251" y="9448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1" name="Google Shape;71;p8"/>
          <p:cNvSpPr/>
          <p:nvPr/>
        </p:nvSpPr>
        <p:spPr bwMode="auto">
          <a:xfrm flipH="1">
            <a:off x="8008301" y="1102010"/>
            <a:ext cx="1164000" cy="1006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2" name="Google Shape;72;p8"/>
          <p:cNvSpPr/>
          <p:nvPr/>
        </p:nvSpPr>
        <p:spPr bwMode="auto">
          <a:xfrm flipH="1">
            <a:off x="929276" y="3321171"/>
            <a:ext cx="783900" cy="80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73" name="Google Shape;73;p8"/>
          <p:cNvPicPr/>
          <p:nvPr/>
        </p:nvPicPr>
        <p:blipFill>
          <a:blip r:embed="rId9">
            <a:alphaModFix/>
          </a:blip>
          <a:srcRect l="0" t="39" r="0" b="49"/>
          <a:stretch/>
        </p:blipFill>
        <p:spPr bwMode="auto">
          <a:xfrm flipH="1">
            <a:off x="6627400" y="-701812"/>
            <a:ext cx="1861767" cy="1772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>
            <p:ph type="title"/>
          </p:nvPr>
        </p:nvSpPr>
        <p:spPr bwMode="auto">
          <a:xfrm>
            <a:off x="2037025" y="1621325"/>
            <a:ext cx="5070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9"/>
          <p:cNvSpPr txBox="1"/>
          <p:nvPr>
            <p:ph type="subTitle" idx="1"/>
          </p:nvPr>
        </p:nvSpPr>
        <p:spPr bwMode="auto">
          <a:xfrm>
            <a:off x="2036825" y="2374050"/>
            <a:ext cx="5070300" cy="1487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77" name="Google Shape;77;p9"/>
          <p:cNvPicPr/>
          <p:nvPr/>
        </p:nvPicPr>
        <p:blipFill>
          <a:blip r:embed="rId2">
            <a:alphaModFix/>
          </a:blip>
          <a:srcRect l="0" t="9" r="0" b="19"/>
          <a:stretch/>
        </p:blipFill>
        <p:spPr bwMode="auto">
          <a:xfrm>
            <a:off x="-179598" y="3231158"/>
            <a:ext cx="2058596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9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640983" y="3628683"/>
            <a:ext cx="2058596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9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7237528" y="-394179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9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-12" y="-444817"/>
            <a:ext cx="2061422" cy="195962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/>
          <p:nvPr/>
        </p:nvSpPr>
        <p:spPr bwMode="auto">
          <a:xfrm>
            <a:off x="735050" y="2642050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2" name="Google Shape;82;p9"/>
          <p:cNvSpPr/>
          <p:nvPr/>
        </p:nvSpPr>
        <p:spPr bwMode="auto">
          <a:xfrm>
            <a:off x="3914672" y="-394175"/>
            <a:ext cx="1164000" cy="1197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3" name="Google Shape;83;p9"/>
          <p:cNvSpPr/>
          <p:nvPr/>
        </p:nvSpPr>
        <p:spPr bwMode="auto">
          <a:xfrm>
            <a:off x="7537800" y="270895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84" name="Google Shape;84;p9"/>
          <p:cNvPicPr/>
          <p:nvPr/>
        </p:nvPicPr>
        <p:blipFill>
          <a:blip r:embed="rId6">
            <a:alphaModFix/>
          </a:blip>
          <a:srcRect l="0" t="109" r="0" b="108"/>
          <a:stretch/>
        </p:blipFill>
        <p:spPr bwMode="auto">
          <a:xfrm>
            <a:off x="-607535" y="334171"/>
            <a:ext cx="2061423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7537799" y="3429384"/>
            <a:ext cx="2061401" cy="19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 txBox="1"/>
          <p:nvPr>
            <p:ph type="title"/>
          </p:nvPr>
        </p:nvSpPr>
        <p:spPr bwMode="auto">
          <a:xfrm>
            <a:off x="1762050" y="3391574"/>
            <a:ext cx="5619899" cy="13497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p11"/>
          <p:cNvSpPr txBox="1"/>
          <p:nvPr>
            <p:ph type="title" hasCustomPrompt="1"/>
          </p:nvPr>
        </p:nvSpPr>
        <p:spPr bwMode="auto">
          <a:xfrm>
            <a:off x="1670650" y="1558475"/>
            <a:ext cx="5802600" cy="151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90" name="Google Shape;90;p11"/>
          <p:cNvSpPr txBox="1"/>
          <p:nvPr>
            <p:ph type="subTitle" idx="1"/>
          </p:nvPr>
        </p:nvSpPr>
        <p:spPr bwMode="auto">
          <a:xfrm>
            <a:off x="1670650" y="3069625"/>
            <a:ext cx="5802600" cy="4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pic>
        <p:nvPicPr>
          <p:cNvPr id="91" name="Google Shape;91;p11"/>
          <p:cNvPicPr/>
          <p:nvPr/>
        </p:nvPicPr>
        <p:blipFill>
          <a:blip r:embed="rId2">
            <a:alphaModFix/>
          </a:blip>
          <a:srcRect l="0" t="89" r="0" b="99"/>
          <a:stretch/>
        </p:blipFill>
        <p:spPr bwMode="auto">
          <a:xfrm>
            <a:off x="6931068" y="-572570"/>
            <a:ext cx="2609524" cy="248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/>
          <p:nvPr/>
        </p:nvPicPr>
        <p:blipFill>
          <a:blip r:embed="rId3">
            <a:alphaModFix/>
          </a:blip>
          <a:srcRect l="0" t="9" r="0" b="19"/>
          <a:stretch/>
        </p:blipFill>
        <p:spPr bwMode="auto">
          <a:xfrm rot="8999994">
            <a:off x="-685770" y="3078246"/>
            <a:ext cx="2715539" cy="25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1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-5400000">
            <a:off x="-1319875" y="-802949"/>
            <a:ext cx="3094249" cy="29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1"/>
          <p:cNvPicPr/>
          <p:nvPr/>
        </p:nvPicPr>
        <p:blipFill>
          <a:blip r:embed="rId5">
            <a:alphaModFix/>
          </a:blip>
          <a:srcRect l="12400" t="69" r="12400" b="58"/>
          <a:stretch/>
        </p:blipFill>
        <p:spPr bwMode="auto">
          <a:xfrm rot="5400000">
            <a:off x="1122950" y="3473351"/>
            <a:ext cx="2708750" cy="342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1"/>
          <p:cNvPicPr/>
          <p:nvPr/>
        </p:nvPicPr>
        <p:blipFill>
          <a:blip r:embed="rId6">
            <a:alphaModFix/>
          </a:blip>
          <a:srcRect l="0" t="69" r="0" b="78"/>
          <a:stretch/>
        </p:blipFill>
        <p:spPr bwMode="auto">
          <a:xfrm>
            <a:off x="7215794" y="3862595"/>
            <a:ext cx="2426212" cy="230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1"/>
          <p:cNvPicPr/>
          <p:nvPr/>
        </p:nvPicPr>
        <p:blipFill>
          <a:blip r:embed="rId7">
            <a:alphaModFix/>
          </a:blip>
          <a:srcRect l="0" t="0" r="0" b="10"/>
          <a:stretch/>
        </p:blipFill>
        <p:spPr bwMode="auto">
          <a:xfrm>
            <a:off x="7269177" y="2812714"/>
            <a:ext cx="2141650" cy="203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1"/>
          <p:cNvPicPr/>
          <p:nvPr/>
        </p:nvPicPr>
        <p:blipFill>
          <a:blip r:embed="rId8">
            <a:alphaModFix/>
          </a:blip>
          <a:srcRect l="0" t="797" r="0" b="796"/>
          <a:stretch/>
        </p:blipFill>
        <p:spPr bwMode="auto">
          <a:xfrm rot="8100031">
            <a:off x="6274337" y="-203556"/>
            <a:ext cx="3092976" cy="294426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/>
          <p:nvPr/>
        </p:nvSpPr>
        <p:spPr bwMode="auto">
          <a:xfrm>
            <a:off x="7465625" y="9448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9" name="Google Shape;99;p11"/>
          <p:cNvSpPr/>
          <p:nvPr/>
        </p:nvSpPr>
        <p:spPr bwMode="auto">
          <a:xfrm>
            <a:off x="315075" y="3328672"/>
            <a:ext cx="1164000" cy="1006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0" name="Google Shape;100;p11"/>
          <p:cNvSpPr/>
          <p:nvPr/>
        </p:nvSpPr>
        <p:spPr bwMode="auto">
          <a:xfrm>
            <a:off x="-468826" y="3321171"/>
            <a:ext cx="783900" cy="80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01" name="Google Shape;101;p11"/>
          <p:cNvPicPr/>
          <p:nvPr/>
        </p:nvPicPr>
        <p:blipFill>
          <a:blip r:embed="rId9">
            <a:alphaModFix/>
          </a:blip>
          <a:srcRect l="0" t="39" r="0" b="49"/>
          <a:stretch/>
        </p:blipFill>
        <p:spPr bwMode="auto">
          <a:xfrm>
            <a:off x="473033" y="-218362"/>
            <a:ext cx="1861767" cy="1772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type="blank" userDrawn="1">
  <p:cSld name="BLANK">
    <p:bg>
      <p:bgPr shadeToTitle="0">
        <a:noFill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able of contents" preserve="0" showMasterPhAnim="0" userDrawn="1">
  <p:cSld name="BLANK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/>
          <p:nvPr>
            <p:ph type="title" hasCustomPrompt="1"/>
          </p:nvPr>
        </p:nvSpPr>
        <p:spPr bwMode="auto">
          <a:xfrm>
            <a:off x="1738164" y="1283750"/>
            <a:ext cx="647100" cy="59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05" name="Google Shape;105;p13"/>
          <p:cNvSpPr txBox="1"/>
          <p:nvPr>
            <p:ph type="subTitle" idx="1"/>
          </p:nvPr>
        </p:nvSpPr>
        <p:spPr bwMode="auto">
          <a:xfrm>
            <a:off x="796143" y="2245156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6" name="Google Shape;106;p13"/>
          <p:cNvSpPr txBox="1"/>
          <p:nvPr>
            <p:ph type="title" idx="2" hasCustomPrompt="1"/>
          </p:nvPr>
        </p:nvSpPr>
        <p:spPr bwMode="auto">
          <a:xfrm>
            <a:off x="4248322" y="1283750"/>
            <a:ext cx="647100" cy="59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07" name="Google Shape;107;p13"/>
          <p:cNvSpPr txBox="1"/>
          <p:nvPr>
            <p:ph type="subTitle" idx="3"/>
          </p:nvPr>
        </p:nvSpPr>
        <p:spPr bwMode="auto">
          <a:xfrm>
            <a:off x="3306300" y="2245156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8" name="Google Shape;108;p13"/>
          <p:cNvSpPr txBox="1"/>
          <p:nvPr>
            <p:ph type="title" idx="4" hasCustomPrompt="1"/>
          </p:nvPr>
        </p:nvSpPr>
        <p:spPr bwMode="auto">
          <a:xfrm>
            <a:off x="6758480" y="1283750"/>
            <a:ext cx="647100" cy="59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09" name="Google Shape;109;p13"/>
          <p:cNvSpPr txBox="1"/>
          <p:nvPr>
            <p:ph type="subTitle" idx="5"/>
          </p:nvPr>
        </p:nvSpPr>
        <p:spPr bwMode="auto">
          <a:xfrm>
            <a:off x="5816457" y="2245156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13"/>
          <p:cNvSpPr txBox="1"/>
          <p:nvPr>
            <p:ph type="title" idx="6" hasCustomPrompt="1"/>
          </p:nvPr>
        </p:nvSpPr>
        <p:spPr bwMode="auto">
          <a:xfrm>
            <a:off x="1738164" y="3073142"/>
            <a:ext cx="647100" cy="59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11" name="Google Shape;111;p13"/>
          <p:cNvSpPr txBox="1"/>
          <p:nvPr>
            <p:ph type="subTitle" idx="7"/>
          </p:nvPr>
        </p:nvSpPr>
        <p:spPr bwMode="auto">
          <a:xfrm>
            <a:off x="796143" y="4047500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13"/>
          <p:cNvSpPr txBox="1"/>
          <p:nvPr>
            <p:ph type="title" idx="8" hasCustomPrompt="1"/>
          </p:nvPr>
        </p:nvSpPr>
        <p:spPr bwMode="auto">
          <a:xfrm>
            <a:off x="4248322" y="3073142"/>
            <a:ext cx="647100" cy="59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13" name="Google Shape;113;p13"/>
          <p:cNvSpPr txBox="1"/>
          <p:nvPr>
            <p:ph type="subTitle" idx="9"/>
          </p:nvPr>
        </p:nvSpPr>
        <p:spPr bwMode="auto">
          <a:xfrm>
            <a:off x="3306300" y="4047500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4" name="Google Shape;114;p13"/>
          <p:cNvSpPr txBox="1"/>
          <p:nvPr>
            <p:ph type="title" idx="13" hasCustomPrompt="1"/>
          </p:nvPr>
        </p:nvSpPr>
        <p:spPr bwMode="auto">
          <a:xfrm>
            <a:off x="6758480" y="3073142"/>
            <a:ext cx="647100" cy="59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15" name="Google Shape;115;p13"/>
          <p:cNvSpPr txBox="1"/>
          <p:nvPr>
            <p:ph type="subTitle" idx="14"/>
          </p:nvPr>
        </p:nvSpPr>
        <p:spPr bwMode="auto">
          <a:xfrm>
            <a:off x="5816457" y="4047500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6" name="Google Shape;116;p13"/>
          <p:cNvSpPr txBox="1"/>
          <p:nvPr>
            <p:ph type="title" idx="15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" name="Google Shape;117;p13"/>
          <p:cNvSpPr txBox="1"/>
          <p:nvPr>
            <p:ph type="subTitle" idx="16"/>
          </p:nvPr>
        </p:nvSpPr>
        <p:spPr bwMode="auto">
          <a:xfrm>
            <a:off x="796143" y="1820248"/>
            <a:ext cx="2531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13"/>
          <p:cNvSpPr txBox="1"/>
          <p:nvPr>
            <p:ph type="subTitle" idx="17"/>
          </p:nvPr>
        </p:nvSpPr>
        <p:spPr bwMode="auto">
          <a:xfrm>
            <a:off x="3306300" y="1820248"/>
            <a:ext cx="2531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" name="Google Shape;119;p13"/>
          <p:cNvSpPr txBox="1"/>
          <p:nvPr>
            <p:ph type="subTitle" idx="18"/>
          </p:nvPr>
        </p:nvSpPr>
        <p:spPr bwMode="auto">
          <a:xfrm>
            <a:off x="5816457" y="1820248"/>
            <a:ext cx="2531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0" name="Google Shape;120;p13"/>
          <p:cNvSpPr txBox="1"/>
          <p:nvPr>
            <p:ph type="subTitle" idx="19"/>
          </p:nvPr>
        </p:nvSpPr>
        <p:spPr bwMode="auto">
          <a:xfrm>
            <a:off x="796143" y="3626415"/>
            <a:ext cx="2531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" name="Google Shape;121;p13"/>
          <p:cNvSpPr txBox="1"/>
          <p:nvPr>
            <p:ph type="subTitle" idx="20"/>
          </p:nvPr>
        </p:nvSpPr>
        <p:spPr bwMode="auto">
          <a:xfrm>
            <a:off x="3306300" y="3626415"/>
            <a:ext cx="2531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2" name="Google Shape;122;p13"/>
          <p:cNvSpPr txBox="1"/>
          <p:nvPr>
            <p:ph type="subTitle" idx="21"/>
          </p:nvPr>
        </p:nvSpPr>
        <p:spPr bwMode="auto">
          <a:xfrm>
            <a:off x="5816457" y="3626415"/>
            <a:ext cx="2531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23" name="Google Shape;123;p1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904830" y="3765250"/>
            <a:ext cx="1957732" cy="186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Quote" preserve="0" showMasterPhAnim="0" userDrawn="1">
  <p:cSld name="BLANK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" name="Google Shape;125;p14"/>
          <p:cNvSpPr txBox="1"/>
          <p:nvPr>
            <p:ph type="title"/>
          </p:nvPr>
        </p:nvSpPr>
        <p:spPr bwMode="auto">
          <a:xfrm>
            <a:off x="1759725" y="3044150"/>
            <a:ext cx="56568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pPr>
              <a:defRPr/>
            </a:pPr>
            <a:endParaRPr/>
          </a:p>
        </p:txBody>
      </p:sp>
      <p:sp>
        <p:nvSpPr>
          <p:cNvPr id="126" name="Google Shape;126;p14"/>
          <p:cNvSpPr txBox="1"/>
          <p:nvPr>
            <p:ph type="subTitle" idx="1"/>
          </p:nvPr>
        </p:nvSpPr>
        <p:spPr bwMode="auto">
          <a:xfrm>
            <a:off x="1759725" y="1420300"/>
            <a:ext cx="5656800" cy="146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pPr>
              <a:defRPr/>
            </a:pPr>
            <a:endParaRPr/>
          </a:p>
        </p:txBody>
      </p:sp>
      <p:pic>
        <p:nvPicPr>
          <p:cNvPr id="127" name="Google Shape;127;p14"/>
          <p:cNvPicPr/>
          <p:nvPr/>
        </p:nvPicPr>
        <p:blipFill>
          <a:blip r:embed="rId2">
            <a:alphaModFix/>
          </a:blip>
          <a:srcRect l="0" t="89" r="0" b="99"/>
          <a:stretch/>
        </p:blipFill>
        <p:spPr bwMode="auto">
          <a:xfrm>
            <a:off x="-860456" y="3186330"/>
            <a:ext cx="2609524" cy="248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/>
          <p:nvPr/>
        </p:nvPicPr>
        <p:blipFill>
          <a:blip r:embed="rId3">
            <a:alphaModFix/>
          </a:blip>
          <a:srcRect l="0" t="797" r="0" b="796"/>
          <a:stretch/>
        </p:blipFill>
        <p:spPr bwMode="auto">
          <a:xfrm rot="8100031">
            <a:off x="-1517188" y="3555344"/>
            <a:ext cx="3092976" cy="294426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4"/>
          <p:cNvSpPr/>
          <p:nvPr/>
        </p:nvSpPr>
        <p:spPr bwMode="auto">
          <a:xfrm>
            <a:off x="-501525" y="2847025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30" name="Google Shape;130;p14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-5400000">
            <a:off x="7001213" y="3108962"/>
            <a:ext cx="3154850" cy="299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/>
          <p:nvPr/>
        </p:nvSpPr>
        <p:spPr bwMode="auto">
          <a:xfrm>
            <a:off x="6857049" y="3310700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32" name="Google Shape;132;p14"/>
          <p:cNvPicPr/>
          <p:nvPr/>
        </p:nvPicPr>
        <p:blipFill>
          <a:blip r:embed="rId5">
            <a:alphaModFix/>
          </a:blip>
          <a:srcRect l="0" t="9" r="0" b="19"/>
          <a:stretch/>
        </p:blipFill>
        <p:spPr bwMode="auto">
          <a:xfrm>
            <a:off x="6661702" y="-323317"/>
            <a:ext cx="2058596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/>
          <p:nvPr/>
        </p:nvPicPr>
        <p:blipFill>
          <a:blip r:embed="rId6">
            <a:alphaModFix/>
          </a:blip>
          <a:srcRect l="0" t="39" r="0" b="49"/>
          <a:stretch/>
        </p:blipFill>
        <p:spPr bwMode="auto">
          <a:xfrm>
            <a:off x="7482283" y="74208"/>
            <a:ext cx="2058596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/>
          <p:nvPr/>
        </p:nvPicPr>
        <p:blipFill>
          <a:blip r:embed="rId7">
            <a:alphaModFix/>
          </a:blip>
          <a:srcRect l="0" t="0" r="0" b="10"/>
          <a:stretch/>
        </p:blipFill>
        <p:spPr bwMode="auto">
          <a:xfrm>
            <a:off x="-840823" y="-241799"/>
            <a:ext cx="2141650" cy="203869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/>
          <p:nvPr/>
        </p:nvSpPr>
        <p:spPr bwMode="auto">
          <a:xfrm>
            <a:off x="830347" y="-140075"/>
            <a:ext cx="1164000" cy="1197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 1" preserve="0" showMasterPhAnim="0" userDrawn="1">
  <p:cSld name="CUST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8" name="Google Shape;138;p15"/>
          <p:cNvSpPr/>
          <p:nvPr/>
        </p:nvSpPr>
        <p:spPr bwMode="auto">
          <a:xfrm>
            <a:off x="-545875" y="-154650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39" name="Google Shape;139;p15"/>
          <p:cNvPicPr/>
          <p:nvPr/>
        </p:nvPicPr>
        <p:blipFill>
          <a:blip r:embed="rId2">
            <a:alphaModFix/>
          </a:blip>
          <a:srcRect l="0" t="89" r="0" b="99"/>
          <a:stretch/>
        </p:blipFill>
        <p:spPr bwMode="auto">
          <a:xfrm>
            <a:off x="-373502" y="4394775"/>
            <a:ext cx="1660476" cy="157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/>
          <p:nvPr/>
        </p:nvSpPr>
        <p:spPr bwMode="auto">
          <a:xfrm>
            <a:off x="-545875" y="38721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41" name="Google Shape;141;p15"/>
          <p:cNvPicPr/>
          <p:nvPr/>
        </p:nvPicPr>
        <p:blipFill>
          <a:blip r:embed="rId3">
            <a:alphaModFix/>
          </a:blip>
          <a:srcRect l="0" t="9" r="0" b="19"/>
          <a:stretch/>
        </p:blipFill>
        <p:spPr bwMode="auto">
          <a:xfrm>
            <a:off x="7026777" y="-485567"/>
            <a:ext cx="2058596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/>
          <p:nvPr/>
        </p:nvPicPr>
        <p:blipFill>
          <a:blip r:embed="rId4">
            <a:alphaModFix/>
          </a:blip>
          <a:srcRect l="0" t="39" r="0" b="49"/>
          <a:stretch/>
        </p:blipFill>
        <p:spPr bwMode="auto">
          <a:xfrm>
            <a:off x="7482283" y="74208"/>
            <a:ext cx="2058596" cy="195963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/>
          <p:nvPr/>
        </p:nvSpPr>
        <p:spPr bwMode="auto">
          <a:xfrm>
            <a:off x="8638572" y="1080125"/>
            <a:ext cx="1164000" cy="1197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 1" preserve="0" showMasterPhAnim="0" userDrawn="1">
  <p:cSld name="TITLE_AND_TWO_COLUMNS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 txBox="1"/>
          <p:nvPr>
            <p:ph type="subTitle" idx="1"/>
          </p:nvPr>
        </p:nvSpPr>
        <p:spPr bwMode="auto">
          <a:xfrm>
            <a:off x="1290763" y="3026825"/>
            <a:ext cx="2907600" cy="52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6" name="Google Shape;146;p16"/>
          <p:cNvSpPr txBox="1"/>
          <p:nvPr>
            <p:ph type="subTitle" idx="2"/>
          </p:nvPr>
        </p:nvSpPr>
        <p:spPr bwMode="auto">
          <a:xfrm>
            <a:off x="4945638" y="3026825"/>
            <a:ext cx="2907600" cy="52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7" name="Google Shape;147;p16"/>
          <p:cNvSpPr txBox="1"/>
          <p:nvPr>
            <p:ph type="subTitle" idx="3"/>
          </p:nvPr>
        </p:nvSpPr>
        <p:spPr bwMode="auto">
          <a:xfrm>
            <a:off x="1290763" y="35098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8" name="Google Shape;148;p16"/>
          <p:cNvSpPr txBox="1"/>
          <p:nvPr>
            <p:ph type="subTitle" idx="4"/>
          </p:nvPr>
        </p:nvSpPr>
        <p:spPr bwMode="auto">
          <a:xfrm>
            <a:off x="4945638" y="35098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9" name="Google Shape;149;p16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150" name="Google Shape;150;p16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 rot="10800000" flipH="1">
            <a:off x="6968423" y="-1128823"/>
            <a:ext cx="2713212" cy="257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/>
          <p:nvPr/>
        </p:nvPicPr>
        <p:blipFill>
          <a:blip r:embed="rId3">
            <a:alphaModFix/>
          </a:blip>
          <a:srcRect l="0" t="9" r="0" b="19"/>
          <a:stretch/>
        </p:blipFill>
        <p:spPr bwMode="auto">
          <a:xfrm rot="10800000" flipH="1">
            <a:off x="7666052" y="253201"/>
            <a:ext cx="2058596" cy="195963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6"/>
          <p:cNvSpPr/>
          <p:nvPr/>
        </p:nvSpPr>
        <p:spPr bwMode="auto">
          <a:xfrm>
            <a:off x="7505750" y="1247075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53" name="Google Shape;153;p16"/>
          <p:cNvPicPr/>
          <p:nvPr/>
        </p:nvPicPr>
        <p:blipFill>
          <a:blip r:embed="rId4">
            <a:alphaModFix/>
          </a:blip>
          <a:srcRect l="0" t="69" r="0" b="69"/>
          <a:stretch/>
        </p:blipFill>
        <p:spPr bwMode="auto">
          <a:xfrm rot="10800000" flipH="1">
            <a:off x="-422139" y="639451"/>
            <a:ext cx="2061421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/>
          <p:nvPr/>
        </p:nvPicPr>
        <p:blipFill>
          <a:blip r:embed="rId5">
            <a:alphaModFix/>
          </a:blip>
          <a:srcRect l="0" t="39" r="0" b="49"/>
          <a:stretch/>
        </p:blipFill>
        <p:spPr bwMode="auto">
          <a:xfrm rot="10800000" flipH="1">
            <a:off x="-1119140" y="1083170"/>
            <a:ext cx="2758425" cy="2625803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 bwMode="auto">
          <a:xfrm rot="10800000" flipH="1">
            <a:off x="-207153" y="3026826"/>
            <a:ext cx="1164000" cy="1197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hree columns" preserve="0" showMasterPhAnim="0" userDrawn="1">
  <p:cSld name="BLANK_1_1_1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" name="Google Shape;158;p17"/>
          <p:cNvSpPr txBox="1"/>
          <p:nvPr>
            <p:ph type="subTitle" idx="1"/>
          </p:nvPr>
        </p:nvSpPr>
        <p:spPr bwMode="auto">
          <a:xfrm>
            <a:off x="720000" y="2477025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" name="Google Shape;159;p17"/>
          <p:cNvSpPr txBox="1"/>
          <p:nvPr>
            <p:ph type="subTitle" idx="2"/>
          </p:nvPr>
        </p:nvSpPr>
        <p:spPr bwMode="auto">
          <a:xfrm>
            <a:off x="720000" y="3009873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0" name="Google Shape;160;p17"/>
          <p:cNvSpPr txBox="1"/>
          <p:nvPr>
            <p:ph type="subTitle" idx="3"/>
          </p:nvPr>
        </p:nvSpPr>
        <p:spPr bwMode="auto">
          <a:xfrm>
            <a:off x="3403800" y="3009873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1" name="Google Shape;161;p17"/>
          <p:cNvSpPr txBox="1"/>
          <p:nvPr>
            <p:ph type="subTitle" idx="4"/>
          </p:nvPr>
        </p:nvSpPr>
        <p:spPr bwMode="auto">
          <a:xfrm>
            <a:off x="6087600" y="3009873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2" name="Google Shape;162;p17"/>
          <p:cNvSpPr txBox="1"/>
          <p:nvPr>
            <p:ph type="subTitle" idx="5"/>
          </p:nvPr>
        </p:nvSpPr>
        <p:spPr bwMode="auto">
          <a:xfrm>
            <a:off x="3403800" y="2477025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3" name="Google Shape;163;p17"/>
          <p:cNvSpPr txBox="1"/>
          <p:nvPr>
            <p:ph type="subTitle" idx="6"/>
          </p:nvPr>
        </p:nvSpPr>
        <p:spPr bwMode="auto">
          <a:xfrm>
            <a:off x="6087600" y="2477025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64" name="Google Shape;164;p17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 rot="-5400000">
            <a:off x="-1415649" y="-938399"/>
            <a:ext cx="3282474" cy="312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361983" y="-701812"/>
            <a:ext cx="1861767" cy="177226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/>
          <p:nvPr/>
        </p:nvSpPr>
        <p:spPr bwMode="auto">
          <a:xfrm>
            <a:off x="-321149" y="494097"/>
            <a:ext cx="1489800" cy="12885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four columns" preserve="0" showMasterPhAnim="0" userDrawn="1">
  <p:cSld name="BLANK_1_1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subTitle" idx="1"/>
          </p:nvPr>
        </p:nvSpPr>
        <p:spPr bwMode="auto">
          <a:xfrm>
            <a:off x="797712" y="1458364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9" name="Google Shape;169;p18"/>
          <p:cNvSpPr txBox="1"/>
          <p:nvPr>
            <p:ph type="subTitle" idx="2"/>
          </p:nvPr>
        </p:nvSpPr>
        <p:spPr bwMode="auto">
          <a:xfrm>
            <a:off x="797712" y="2922715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" name="Google Shape;170;p18"/>
          <p:cNvSpPr txBox="1"/>
          <p:nvPr>
            <p:ph type="subTitle" idx="3"/>
          </p:nvPr>
        </p:nvSpPr>
        <p:spPr bwMode="auto">
          <a:xfrm>
            <a:off x="6055788" y="1458364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1" name="Google Shape;171;p18"/>
          <p:cNvSpPr txBox="1"/>
          <p:nvPr>
            <p:ph type="subTitle" idx="4"/>
          </p:nvPr>
        </p:nvSpPr>
        <p:spPr bwMode="auto">
          <a:xfrm>
            <a:off x="6055788" y="2922714"/>
            <a:ext cx="22905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Bebas Neue"/>
              <a:buNone/>
              <a:defRPr sz="2400">
                <a:solidFill>
                  <a:srgbClr val="FF0000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" name="Google Shape;172;p18"/>
          <p:cNvSpPr txBox="1"/>
          <p:nvPr>
            <p:ph type="subTitle" idx="5"/>
          </p:nvPr>
        </p:nvSpPr>
        <p:spPr bwMode="auto">
          <a:xfrm>
            <a:off x="797786" y="1997047"/>
            <a:ext cx="229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" name="Google Shape;173;p18"/>
          <p:cNvSpPr txBox="1"/>
          <p:nvPr>
            <p:ph type="subTitle" idx="6"/>
          </p:nvPr>
        </p:nvSpPr>
        <p:spPr bwMode="auto">
          <a:xfrm>
            <a:off x="6055787" y="1997047"/>
            <a:ext cx="229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4" name="Google Shape;174;p18"/>
          <p:cNvSpPr txBox="1"/>
          <p:nvPr>
            <p:ph type="subTitle" idx="7"/>
          </p:nvPr>
        </p:nvSpPr>
        <p:spPr bwMode="auto">
          <a:xfrm>
            <a:off x="797786" y="3454522"/>
            <a:ext cx="22905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" name="Google Shape;175;p18"/>
          <p:cNvSpPr txBox="1"/>
          <p:nvPr>
            <p:ph type="subTitle" idx="8"/>
          </p:nvPr>
        </p:nvSpPr>
        <p:spPr bwMode="auto">
          <a:xfrm>
            <a:off x="6055787" y="3454522"/>
            <a:ext cx="229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6" name="Google Shape;176;p18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177" name="Google Shape;177;p18"/>
          <p:cNvPicPr/>
          <p:nvPr/>
        </p:nvPicPr>
        <p:blipFill>
          <a:blip r:embed="rId2">
            <a:alphaModFix/>
          </a:blip>
          <a:srcRect l="0" t="69" r="0" b="78"/>
          <a:stretch/>
        </p:blipFill>
        <p:spPr bwMode="auto">
          <a:xfrm>
            <a:off x="-377566" y="-708254"/>
            <a:ext cx="2061422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/>
          <p:cNvPicPr/>
          <p:nvPr/>
        </p:nvPicPr>
        <p:blipFill>
          <a:blip r:embed="rId3">
            <a:alphaModFix/>
          </a:blip>
          <a:srcRect l="0" t="89" r="0" b="99"/>
          <a:stretch/>
        </p:blipFill>
        <p:spPr bwMode="auto">
          <a:xfrm>
            <a:off x="1161038" y="4556821"/>
            <a:ext cx="2061423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5400000">
            <a:off x="-492595" y="3684551"/>
            <a:ext cx="3029499" cy="287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/>
          <p:cNvPicPr/>
          <p:nvPr/>
        </p:nvPicPr>
        <p:blipFill>
          <a:blip r:embed="rId5">
            <a:alphaModFix/>
          </a:blip>
          <a:srcRect l="0" t="89" r="0" b="99"/>
          <a:stretch/>
        </p:blipFill>
        <p:spPr bwMode="auto">
          <a:xfrm>
            <a:off x="7975392" y="333871"/>
            <a:ext cx="2061424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/>
          <p:cNvPicPr/>
          <p:nvPr/>
        </p:nvPicPr>
        <p:blipFill>
          <a:blip r:embed="rId6">
            <a:alphaModFix/>
          </a:blip>
          <a:srcRect l="0" t="109" r="0" b="108"/>
          <a:stretch/>
        </p:blipFill>
        <p:spPr bwMode="auto">
          <a:xfrm>
            <a:off x="6857003" y="-1279922"/>
            <a:ext cx="3264151" cy="310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8"/>
          <p:cNvSpPr/>
          <p:nvPr/>
        </p:nvSpPr>
        <p:spPr bwMode="auto">
          <a:xfrm>
            <a:off x="8091425" y="3959588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83" name="Google Shape;183;p18"/>
          <p:cNvSpPr/>
          <p:nvPr/>
        </p:nvSpPr>
        <p:spPr bwMode="auto">
          <a:xfrm>
            <a:off x="608625" y="669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six columns" preserve="0" showMasterPhAnim="0" userDrawn="1">
  <p:cSld name="BLANK_1_1_1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6" name="Google Shape;186;p19"/>
          <p:cNvSpPr txBox="1"/>
          <p:nvPr>
            <p:ph type="subTitle" idx="1"/>
          </p:nvPr>
        </p:nvSpPr>
        <p:spPr bwMode="auto">
          <a:xfrm>
            <a:off x="1243163" y="2101980"/>
            <a:ext cx="20190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7" name="Google Shape;187;p19"/>
          <p:cNvSpPr txBox="1"/>
          <p:nvPr>
            <p:ph type="subTitle" idx="2"/>
          </p:nvPr>
        </p:nvSpPr>
        <p:spPr bwMode="auto">
          <a:xfrm>
            <a:off x="3534300" y="2101980"/>
            <a:ext cx="20190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8" name="Google Shape;188;p19"/>
          <p:cNvSpPr txBox="1"/>
          <p:nvPr>
            <p:ph type="subTitle" idx="3"/>
          </p:nvPr>
        </p:nvSpPr>
        <p:spPr bwMode="auto">
          <a:xfrm>
            <a:off x="5825438" y="2101980"/>
            <a:ext cx="2075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" name="Google Shape;189;p19"/>
          <p:cNvSpPr txBox="1"/>
          <p:nvPr>
            <p:ph type="subTitle" idx="4"/>
          </p:nvPr>
        </p:nvSpPr>
        <p:spPr bwMode="auto">
          <a:xfrm>
            <a:off x="1243163" y="3604196"/>
            <a:ext cx="20190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" name="Google Shape;190;p19"/>
          <p:cNvSpPr txBox="1"/>
          <p:nvPr>
            <p:ph type="subTitle" idx="5"/>
          </p:nvPr>
        </p:nvSpPr>
        <p:spPr bwMode="auto">
          <a:xfrm>
            <a:off x="3534300" y="3604196"/>
            <a:ext cx="20190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" name="Google Shape;191;p19"/>
          <p:cNvSpPr txBox="1"/>
          <p:nvPr>
            <p:ph type="subTitle" idx="6"/>
          </p:nvPr>
        </p:nvSpPr>
        <p:spPr bwMode="auto">
          <a:xfrm>
            <a:off x="5825438" y="3604196"/>
            <a:ext cx="2075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2" name="Google Shape;192;p19"/>
          <p:cNvSpPr txBox="1"/>
          <p:nvPr>
            <p:ph type="subTitle" idx="7"/>
          </p:nvPr>
        </p:nvSpPr>
        <p:spPr bwMode="auto">
          <a:xfrm>
            <a:off x="1243163" y="1572925"/>
            <a:ext cx="2019000" cy="53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3" name="Google Shape;193;p19"/>
          <p:cNvSpPr txBox="1"/>
          <p:nvPr>
            <p:ph type="subTitle" idx="8"/>
          </p:nvPr>
        </p:nvSpPr>
        <p:spPr bwMode="auto">
          <a:xfrm>
            <a:off x="3534300" y="1572925"/>
            <a:ext cx="2019000" cy="53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" name="Google Shape;194;p19"/>
          <p:cNvSpPr txBox="1"/>
          <p:nvPr>
            <p:ph type="subTitle" idx="9"/>
          </p:nvPr>
        </p:nvSpPr>
        <p:spPr bwMode="auto">
          <a:xfrm>
            <a:off x="5825438" y="1572925"/>
            <a:ext cx="2075400" cy="53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5" name="Google Shape;195;p19"/>
          <p:cNvSpPr txBox="1"/>
          <p:nvPr>
            <p:ph type="subTitle" idx="13"/>
          </p:nvPr>
        </p:nvSpPr>
        <p:spPr bwMode="auto">
          <a:xfrm>
            <a:off x="1243163" y="3070650"/>
            <a:ext cx="2019000" cy="53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" name="Google Shape;196;p19"/>
          <p:cNvSpPr txBox="1"/>
          <p:nvPr>
            <p:ph type="subTitle" idx="14"/>
          </p:nvPr>
        </p:nvSpPr>
        <p:spPr bwMode="auto">
          <a:xfrm>
            <a:off x="3534300" y="3070650"/>
            <a:ext cx="2019000" cy="53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" name="Google Shape;197;p19"/>
          <p:cNvSpPr txBox="1"/>
          <p:nvPr>
            <p:ph type="subTitle" idx="15"/>
          </p:nvPr>
        </p:nvSpPr>
        <p:spPr bwMode="auto">
          <a:xfrm>
            <a:off x="5825438" y="3070650"/>
            <a:ext cx="2075400" cy="53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98" name="Google Shape;198;p19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7225081" y="-1321147"/>
            <a:ext cx="3292001" cy="312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7431921" y="3613650"/>
            <a:ext cx="3085151" cy="29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/>
          <p:nvPr/>
        </p:nvPicPr>
        <p:blipFill>
          <a:blip r:embed="rId4">
            <a:alphaModFix/>
          </a:blip>
          <a:srcRect l="0" t="9" r="0" b="19"/>
          <a:stretch/>
        </p:blipFill>
        <p:spPr bwMode="auto">
          <a:xfrm>
            <a:off x="-111198" y="4031796"/>
            <a:ext cx="2058596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517198" y="3014450"/>
            <a:ext cx="1770625" cy="168319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/>
          <p:nvPr/>
        </p:nvSpPr>
        <p:spPr bwMode="auto">
          <a:xfrm>
            <a:off x="8165800" y="318625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3" name="Google Shape;203;p19"/>
          <p:cNvSpPr/>
          <p:nvPr/>
        </p:nvSpPr>
        <p:spPr bwMode="auto">
          <a:xfrm>
            <a:off x="-648050" y="82462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Numbers and text" preserve="0" showMasterPhAnim="0" userDrawn="1">
  <p:cSld name="BLANK_1_1_1_1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" name="Google Shape;205;p20"/>
          <p:cNvSpPr txBox="1"/>
          <p:nvPr>
            <p:ph type="title" hasCustomPrompt="1"/>
          </p:nvPr>
        </p:nvSpPr>
        <p:spPr bwMode="auto">
          <a:xfrm>
            <a:off x="1374625" y="1961350"/>
            <a:ext cx="19137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206" name="Google Shape;206;p20"/>
          <p:cNvSpPr txBox="1"/>
          <p:nvPr>
            <p:ph type="subTitle" idx="1"/>
          </p:nvPr>
        </p:nvSpPr>
        <p:spPr bwMode="auto">
          <a:xfrm flipH="1">
            <a:off x="1477375" y="2669526"/>
            <a:ext cx="1707900" cy="4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" name="Google Shape;207;p20"/>
          <p:cNvSpPr txBox="1"/>
          <p:nvPr>
            <p:ph type="subTitle" idx="2"/>
          </p:nvPr>
        </p:nvSpPr>
        <p:spPr bwMode="auto">
          <a:xfrm flipH="1">
            <a:off x="1477375" y="3054300"/>
            <a:ext cx="1707900" cy="7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8" name="Google Shape;208;p20"/>
          <p:cNvSpPr txBox="1"/>
          <p:nvPr>
            <p:ph type="title" idx="3" hasCustomPrompt="1"/>
          </p:nvPr>
        </p:nvSpPr>
        <p:spPr bwMode="auto">
          <a:xfrm>
            <a:off x="3615150" y="1961350"/>
            <a:ext cx="19137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209" name="Google Shape;209;p20"/>
          <p:cNvSpPr txBox="1"/>
          <p:nvPr>
            <p:ph type="subTitle" idx="4"/>
          </p:nvPr>
        </p:nvSpPr>
        <p:spPr bwMode="auto">
          <a:xfrm flipH="1">
            <a:off x="3718050" y="2669526"/>
            <a:ext cx="1707900" cy="4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" name="Google Shape;210;p20"/>
          <p:cNvSpPr txBox="1"/>
          <p:nvPr>
            <p:ph type="subTitle" idx="5"/>
          </p:nvPr>
        </p:nvSpPr>
        <p:spPr bwMode="auto">
          <a:xfrm flipH="1">
            <a:off x="3718050" y="3054300"/>
            <a:ext cx="1707900" cy="7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1" name="Google Shape;211;p20"/>
          <p:cNvSpPr txBox="1"/>
          <p:nvPr>
            <p:ph type="title" idx="6" hasCustomPrompt="1"/>
          </p:nvPr>
        </p:nvSpPr>
        <p:spPr bwMode="auto">
          <a:xfrm>
            <a:off x="5855825" y="1961350"/>
            <a:ext cx="19137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212" name="Google Shape;212;p20"/>
          <p:cNvSpPr txBox="1"/>
          <p:nvPr>
            <p:ph type="subTitle" idx="7"/>
          </p:nvPr>
        </p:nvSpPr>
        <p:spPr bwMode="auto">
          <a:xfrm flipH="1">
            <a:off x="5958725" y="2669526"/>
            <a:ext cx="1707900" cy="4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Lexend Deca SemiBold"/>
                <a:ea typeface="Lexend Deca SemiBold"/>
                <a:cs typeface="Lexend Deca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" name="Google Shape;213;p20"/>
          <p:cNvSpPr txBox="1"/>
          <p:nvPr>
            <p:ph type="subTitle" idx="8"/>
          </p:nvPr>
        </p:nvSpPr>
        <p:spPr bwMode="auto">
          <a:xfrm flipH="1">
            <a:off x="5958725" y="3054300"/>
            <a:ext cx="1707900" cy="7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4" name="Google Shape;214;p20"/>
          <p:cNvSpPr txBox="1"/>
          <p:nvPr>
            <p:ph type="title" idx="9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215" name="Google Shape;215;p20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315617" y="-341554"/>
            <a:ext cx="2061423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0"/>
          <p:cNvPicPr/>
          <p:nvPr/>
        </p:nvPicPr>
        <p:blipFill>
          <a:blip r:embed="rId3">
            <a:alphaModFix/>
          </a:blip>
          <a:srcRect l="0" t="69" r="0" b="69"/>
          <a:stretch/>
        </p:blipFill>
        <p:spPr bwMode="auto">
          <a:xfrm>
            <a:off x="-814889" y="445021"/>
            <a:ext cx="2061421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0"/>
          <p:cNvPicPr/>
          <p:nvPr/>
        </p:nvPicPr>
        <p:blipFill>
          <a:blip r:embed="rId4">
            <a:alphaModFix/>
          </a:blip>
          <a:srcRect l="0" t="39" r="0" b="49"/>
          <a:stretch/>
        </p:blipFill>
        <p:spPr bwMode="auto">
          <a:xfrm>
            <a:off x="-314192" y="4105558"/>
            <a:ext cx="2058596" cy="195963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0"/>
          <p:cNvSpPr/>
          <p:nvPr/>
        </p:nvSpPr>
        <p:spPr bwMode="auto">
          <a:xfrm>
            <a:off x="6848850" y="-341562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19" name="Google Shape;219;p20"/>
          <p:cNvSpPr/>
          <p:nvPr/>
        </p:nvSpPr>
        <p:spPr bwMode="auto">
          <a:xfrm>
            <a:off x="409497" y="4171950"/>
            <a:ext cx="1164000" cy="1197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220" name="Google Shape;220;p20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7742827" y="2488750"/>
            <a:ext cx="1770625" cy="168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0"/>
          <p:cNvPicPr/>
          <p:nvPr/>
        </p:nvPicPr>
        <p:blipFill>
          <a:blip r:embed="rId6">
            <a:alphaModFix/>
          </a:blip>
          <a:srcRect l="0" t="89" r="0" b="99"/>
          <a:stretch/>
        </p:blipFill>
        <p:spPr bwMode="auto">
          <a:xfrm>
            <a:off x="7495842" y="3440821"/>
            <a:ext cx="2061424" cy="195962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0"/>
          <p:cNvSpPr/>
          <p:nvPr/>
        </p:nvSpPr>
        <p:spPr bwMode="auto">
          <a:xfrm>
            <a:off x="8349450" y="18968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hanks" preserve="0" showMasterPhAnim="0" userDrawn="1">
  <p:cSld name="CUSTOM_3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>
            <p:ph type="title"/>
          </p:nvPr>
        </p:nvSpPr>
        <p:spPr bwMode="auto">
          <a:xfrm>
            <a:off x="2347938" y="6924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6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5" name="Google Shape;225;p21"/>
          <p:cNvSpPr txBox="1"/>
          <p:nvPr>
            <p:ph type="subTitle" idx="1"/>
          </p:nvPr>
        </p:nvSpPr>
        <p:spPr bwMode="auto">
          <a:xfrm>
            <a:off x="2347900" y="1834829"/>
            <a:ext cx="4448100" cy="98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" name="Google Shape;226;p21"/>
          <p:cNvSpPr txBox="1"/>
          <p:nvPr/>
        </p:nvSpPr>
        <p:spPr bwMode="auto">
          <a:xfrm>
            <a:off x="2099100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en" sz="1200" b="1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CREDITS: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DM Sans"/>
                <a:ea typeface="DM Sans"/>
                <a:cs typeface="DM Sans"/>
                <a:hlinkClick r:id="rId2" tooltip="https://bit.ly/3A1uf1Q"/>
              </a:rPr>
              <a:t>Slidesgo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DM Sans"/>
                <a:ea typeface="DM Sans"/>
                <a:cs typeface="DM Sans"/>
                <a:hlinkClick r:id="rId3" tooltip="http://bit.ly/2TyoMsr"/>
              </a:rPr>
              <a:t>Flaticon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DM Sans"/>
                <a:ea typeface="DM Sans"/>
                <a:cs typeface="DM Sans"/>
                <a:hlinkClick r:id="rId4" tooltip="http://bit.ly/2TtBDfr"/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 </a:t>
            </a:r>
            <a:endParaRPr sz="1200" b="1" u="sng">
              <a:solidFill>
                <a:schemeClr val="dk1"/>
              </a:solidFill>
              <a:latin typeface="DM Sans"/>
              <a:ea typeface="DM Sans"/>
              <a:cs typeface="DM Sans"/>
            </a:endParaRPr>
          </a:p>
        </p:txBody>
      </p:sp>
      <p:pic>
        <p:nvPicPr>
          <p:cNvPr id="227" name="Google Shape;227;p21"/>
          <p:cNvPicPr/>
          <p:nvPr/>
        </p:nvPicPr>
        <p:blipFill>
          <a:blip r:embed="rId5">
            <a:alphaModFix/>
          </a:blip>
          <a:srcRect l="0" t="69" r="0" b="69"/>
          <a:stretch/>
        </p:blipFill>
        <p:spPr bwMode="auto">
          <a:xfrm>
            <a:off x="-69764" y="740896"/>
            <a:ext cx="2061421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/>
          <p:nvPr/>
        </p:nvPicPr>
        <p:blipFill>
          <a:blip r:embed="rId6">
            <a:alphaModFix/>
          </a:blip>
          <a:srcRect l="0" t="39" r="0" b="49"/>
          <a:stretch/>
        </p:blipFill>
        <p:spPr bwMode="auto">
          <a:xfrm>
            <a:off x="-766765" y="-368998"/>
            <a:ext cx="2758425" cy="262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1"/>
          <p:cNvPicPr/>
          <p:nvPr/>
        </p:nvPicPr>
        <p:blipFill>
          <a:blip r:embed="rId7">
            <a:alphaModFix/>
          </a:blip>
          <a:srcRect l="0" t="89" r="0" b="99"/>
          <a:stretch/>
        </p:blipFill>
        <p:spPr bwMode="auto">
          <a:xfrm>
            <a:off x="7655163" y="223596"/>
            <a:ext cx="2061423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1"/>
          <p:cNvPicPr/>
          <p:nvPr/>
        </p:nvPicPr>
        <p:blipFill>
          <a:blip r:embed="rId8">
            <a:alphaModFix/>
          </a:blip>
          <a:srcRect l="0" t="9" r="0" b="19"/>
          <a:stretch/>
        </p:blipFill>
        <p:spPr bwMode="auto">
          <a:xfrm>
            <a:off x="6956876" y="2567196"/>
            <a:ext cx="2058596" cy="195963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1"/>
          <p:cNvSpPr/>
          <p:nvPr/>
        </p:nvSpPr>
        <p:spPr bwMode="auto">
          <a:xfrm>
            <a:off x="487775" y="3310688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32" name="Google Shape;232;p21"/>
          <p:cNvSpPr/>
          <p:nvPr/>
        </p:nvSpPr>
        <p:spPr bwMode="auto">
          <a:xfrm>
            <a:off x="640747" y="623100"/>
            <a:ext cx="1164000" cy="1197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33" name="Google Shape;233;p21"/>
          <p:cNvSpPr/>
          <p:nvPr/>
        </p:nvSpPr>
        <p:spPr bwMode="auto">
          <a:xfrm>
            <a:off x="7494725" y="-151425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234" name="Google Shape;234;p21"/>
          <p:cNvPicPr/>
          <p:nvPr/>
        </p:nvPicPr>
        <p:blipFill>
          <a:blip r:embed="rId9">
            <a:alphaModFix/>
          </a:blip>
          <a:srcRect l="0" t="109" r="0" b="108"/>
          <a:stretch/>
        </p:blipFill>
        <p:spPr bwMode="auto">
          <a:xfrm>
            <a:off x="7155623" y="3186475"/>
            <a:ext cx="2713212" cy="257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ackground" preserve="0" showMasterPhAnim="0" userDrawn="1">
  <p:cSld name="BLANK_1_1_1_1_1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6" name="Google Shape;236;p22"/>
          <p:cNvPicPr/>
          <p:nvPr/>
        </p:nvPicPr>
        <p:blipFill>
          <a:blip r:embed="rId2">
            <a:alphaModFix/>
          </a:blip>
          <a:srcRect l="0" t="89" r="0" b="99"/>
          <a:stretch/>
        </p:blipFill>
        <p:spPr bwMode="auto">
          <a:xfrm>
            <a:off x="6931068" y="-572570"/>
            <a:ext cx="2609524" cy="248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2"/>
          <p:cNvPicPr/>
          <p:nvPr/>
        </p:nvPicPr>
        <p:blipFill>
          <a:blip r:embed="rId3">
            <a:alphaModFix/>
          </a:blip>
          <a:srcRect l="0" t="9" r="0" b="19"/>
          <a:stretch/>
        </p:blipFill>
        <p:spPr bwMode="auto">
          <a:xfrm rot="8999994">
            <a:off x="-685770" y="3078246"/>
            <a:ext cx="2715539" cy="25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-5400000">
            <a:off x="-1338798" y="-1213301"/>
            <a:ext cx="3860825" cy="367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/>
          <p:nvPr/>
        </p:nvPicPr>
        <p:blipFill>
          <a:blip r:embed="rId5">
            <a:alphaModFix/>
          </a:blip>
          <a:srcRect l="12400" t="69" r="12400" b="58"/>
          <a:stretch/>
        </p:blipFill>
        <p:spPr bwMode="auto">
          <a:xfrm rot="5400000">
            <a:off x="7686825" y="2896351"/>
            <a:ext cx="2708750" cy="342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/>
          <p:nvPr/>
        </p:nvPicPr>
        <p:blipFill>
          <a:blip r:embed="rId6">
            <a:alphaModFix/>
          </a:blip>
          <a:srcRect l="0" t="69" r="0" b="78"/>
          <a:stretch/>
        </p:blipFill>
        <p:spPr bwMode="auto">
          <a:xfrm>
            <a:off x="397344" y="3677745"/>
            <a:ext cx="2426212" cy="230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/>
          <p:nvPr/>
        </p:nvPicPr>
        <p:blipFill>
          <a:blip r:embed="rId7">
            <a:alphaModFix/>
          </a:blip>
          <a:srcRect l="0" t="0" r="0" b="10"/>
          <a:stretch/>
        </p:blipFill>
        <p:spPr bwMode="auto">
          <a:xfrm>
            <a:off x="6232202" y="3439564"/>
            <a:ext cx="2141650" cy="203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/>
          <p:nvPr/>
        </p:nvPicPr>
        <p:blipFill>
          <a:blip r:embed="rId8">
            <a:alphaModFix/>
          </a:blip>
          <a:srcRect l="0" t="797" r="0" b="796"/>
          <a:stretch/>
        </p:blipFill>
        <p:spPr bwMode="auto">
          <a:xfrm rot="8100031">
            <a:off x="6274337" y="-203556"/>
            <a:ext cx="3092976" cy="294426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/>
          <p:nvPr/>
        </p:nvSpPr>
        <p:spPr bwMode="auto">
          <a:xfrm>
            <a:off x="7465625" y="944800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4" name="Google Shape;244;p22"/>
          <p:cNvSpPr/>
          <p:nvPr/>
        </p:nvSpPr>
        <p:spPr bwMode="auto">
          <a:xfrm>
            <a:off x="337575" y="1102010"/>
            <a:ext cx="1164000" cy="1006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5" name="Google Shape;245;p22"/>
          <p:cNvSpPr/>
          <p:nvPr/>
        </p:nvSpPr>
        <p:spPr bwMode="auto">
          <a:xfrm>
            <a:off x="7796699" y="3321171"/>
            <a:ext cx="783900" cy="80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246" name="Google Shape;246;p22"/>
          <p:cNvPicPr/>
          <p:nvPr/>
        </p:nvPicPr>
        <p:blipFill>
          <a:blip r:embed="rId9">
            <a:alphaModFix/>
          </a:blip>
          <a:srcRect l="0" t="39" r="0" b="49"/>
          <a:stretch/>
        </p:blipFill>
        <p:spPr bwMode="auto">
          <a:xfrm>
            <a:off x="1020708" y="-701812"/>
            <a:ext cx="1861767" cy="1772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ackground 1" preserve="0" showMasterPhAnim="0" userDrawn="1">
  <p:cSld name="BLANK_1_1_1_1_1_1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8" name="Google Shape;248;p23"/>
          <p:cNvPicPr/>
          <p:nvPr/>
        </p:nvPicPr>
        <p:blipFill>
          <a:blip r:embed="rId2">
            <a:alphaModFix/>
          </a:blip>
          <a:srcRect l="0" t="69" r="0" b="78"/>
          <a:stretch/>
        </p:blipFill>
        <p:spPr bwMode="auto">
          <a:xfrm>
            <a:off x="-377566" y="-708254"/>
            <a:ext cx="2061422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3"/>
          <p:cNvPicPr/>
          <p:nvPr/>
        </p:nvPicPr>
        <p:blipFill>
          <a:blip r:embed="rId3">
            <a:alphaModFix/>
          </a:blip>
          <a:srcRect l="0" t="89" r="0" b="99"/>
          <a:stretch/>
        </p:blipFill>
        <p:spPr bwMode="auto">
          <a:xfrm>
            <a:off x="1161038" y="4556821"/>
            <a:ext cx="2061423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3"/>
          <p:cNvPicPr/>
          <p:nvPr/>
        </p:nvPicPr>
        <p:blipFill>
          <a:blip r:embed="rId4">
            <a:alphaModFix/>
          </a:blip>
          <a:srcRect l="0" t="109" r="0" b="108"/>
          <a:stretch/>
        </p:blipFill>
        <p:spPr bwMode="auto">
          <a:xfrm rot="5400000">
            <a:off x="-492595" y="3684551"/>
            <a:ext cx="3029499" cy="287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3"/>
          <p:cNvPicPr/>
          <p:nvPr/>
        </p:nvPicPr>
        <p:blipFill>
          <a:blip r:embed="rId5">
            <a:alphaModFix/>
          </a:blip>
          <a:srcRect l="0" t="89" r="0" b="99"/>
          <a:stretch/>
        </p:blipFill>
        <p:spPr bwMode="auto">
          <a:xfrm>
            <a:off x="7975392" y="333871"/>
            <a:ext cx="2061424" cy="19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3"/>
          <p:cNvPicPr/>
          <p:nvPr/>
        </p:nvPicPr>
        <p:blipFill>
          <a:blip r:embed="rId6">
            <a:alphaModFix/>
          </a:blip>
          <a:srcRect l="0" t="109" r="0" b="108"/>
          <a:stretch/>
        </p:blipFill>
        <p:spPr bwMode="auto">
          <a:xfrm>
            <a:off x="6857003" y="-1279922"/>
            <a:ext cx="3264151" cy="3102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3"/>
          <p:cNvSpPr/>
          <p:nvPr/>
        </p:nvSpPr>
        <p:spPr bwMode="auto">
          <a:xfrm>
            <a:off x="8091425" y="3959588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 bwMode="auto">
          <a:xfrm>
            <a:off x="715099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 SemiBold"/>
              <a:buNone/>
              <a:defRPr sz="350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 bwMode="auto">
          <a:xfrm>
            <a:off x="715099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dt="0" ftr="0" hdr="0" sldNum="1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/>
          <p:nvPr>
            <p:ph type="ctrTitle"/>
          </p:nvPr>
        </p:nvSpPr>
        <p:spPr bwMode="auto">
          <a:xfrm>
            <a:off x="1347300" y="1456950"/>
            <a:ext cx="6449400" cy="174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NOTARY </a:t>
            </a:r>
            <a:r>
              <a:rPr lang="en">
                <a:solidFill>
                  <a:schemeClr val="accent2"/>
                </a:solidFill>
              </a:rPr>
              <a:t>QUEUE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" name="Google Shape;280;p29"/>
          <p:cNvSpPr txBox="1"/>
          <p:nvPr>
            <p:ph type="subTitle" idx="16"/>
          </p:nvPr>
        </p:nvSpPr>
        <p:spPr bwMode="auto">
          <a:xfrm>
            <a:off x="796143" y="1820248"/>
            <a:ext cx="2531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ПРО ПРОЕКТ</a:t>
            </a:r>
            <a:endParaRPr/>
          </a:p>
        </p:txBody>
      </p:sp>
      <p:sp>
        <p:nvSpPr>
          <p:cNvPr id="281" name="Google Shape;281;p29"/>
          <p:cNvSpPr txBox="1"/>
          <p:nvPr>
            <p:ph type="subTitle" idx="17"/>
          </p:nvPr>
        </p:nvSpPr>
        <p:spPr bwMode="auto">
          <a:xfrm>
            <a:off x="3306300" y="1820248"/>
            <a:ext cx="2531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ЦЕЛИ</a:t>
            </a:r>
            <a:endParaRPr/>
          </a:p>
        </p:txBody>
      </p:sp>
      <p:sp>
        <p:nvSpPr>
          <p:cNvPr id="282" name="Google Shape;282;p29"/>
          <p:cNvSpPr txBox="1"/>
          <p:nvPr>
            <p:ph type="subTitle" idx="18"/>
          </p:nvPr>
        </p:nvSpPr>
        <p:spPr bwMode="auto">
          <a:xfrm>
            <a:off x="5816457" y="1820248"/>
            <a:ext cx="2531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ИНТЕРФЕЙС</a:t>
            </a:r>
            <a:endParaRPr/>
          </a:p>
        </p:txBody>
      </p:sp>
      <p:sp>
        <p:nvSpPr>
          <p:cNvPr id="283" name="Google Shape;283;p29"/>
          <p:cNvSpPr txBox="1"/>
          <p:nvPr>
            <p:ph type="subTitle" idx="19"/>
          </p:nvPr>
        </p:nvSpPr>
        <p:spPr bwMode="auto">
          <a:xfrm>
            <a:off x="796143" y="3626415"/>
            <a:ext cx="2531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РЕАЛИЗАЦИЯ</a:t>
            </a:r>
            <a:endParaRPr/>
          </a:p>
        </p:txBody>
      </p:sp>
      <p:sp>
        <p:nvSpPr>
          <p:cNvPr id="284" name="Google Shape;284;p29"/>
          <p:cNvSpPr txBox="1"/>
          <p:nvPr>
            <p:ph type="subTitle" idx="20"/>
          </p:nvPr>
        </p:nvSpPr>
        <p:spPr bwMode="auto">
          <a:xfrm>
            <a:off x="3306300" y="3626415"/>
            <a:ext cx="2531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UML ДИАГРАММЫ</a:t>
            </a:r>
            <a:endParaRPr/>
          </a:p>
        </p:txBody>
      </p:sp>
      <p:sp>
        <p:nvSpPr>
          <p:cNvPr id="285" name="Google Shape;285;p29"/>
          <p:cNvSpPr txBox="1"/>
          <p:nvPr>
            <p:ph type="subTitle" idx="21"/>
          </p:nvPr>
        </p:nvSpPr>
        <p:spPr bwMode="auto">
          <a:xfrm>
            <a:off x="5816457" y="3626415"/>
            <a:ext cx="2531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КОМАНДА</a:t>
            </a:r>
            <a:endParaRPr/>
          </a:p>
        </p:txBody>
      </p:sp>
      <p:sp>
        <p:nvSpPr>
          <p:cNvPr id="286" name="Google Shape;286;p29"/>
          <p:cNvSpPr txBox="1"/>
          <p:nvPr>
            <p:ph type="title"/>
          </p:nvPr>
        </p:nvSpPr>
        <p:spPr bwMode="auto">
          <a:xfrm>
            <a:off x="1738164" y="1283750"/>
            <a:ext cx="6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01</a:t>
            </a:r>
            <a:endParaRPr/>
          </a:p>
        </p:txBody>
      </p:sp>
      <p:sp>
        <p:nvSpPr>
          <p:cNvPr id="287" name="Google Shape;287;p29"/>
          <p:cNvSpPr txBox="1"/>
          <p:nvPr>
            <p:ph type="subTitle" idx="1"/>
          </p:nvPr>
        </p:nvSpPr>
        <p:spPr bwMode="auto">
          <a:xfrm>
            <a:off x="796143" y="2245156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Подробное описание проекта.</a:t>
            </a:r>
            <a:endParaRPr/>
          </a:p>
        </p:txBody>
      </p:sp>
      <p:sp>
        <p:nvSpPr>
          <p:cNvPr id="288" name="Google Shape;288;p29"/>
          <p:cNvSpPr txBox="1"/>
          <p:nvPr>
            <p:ph type="title" idx="2"/>
          </p:nvPr>
        </p:nvSpPr>
        <p:spPr bwMode="auto">
          <a:xfrm>
            <a:off x="4248322" y="1283750"/>
            <a:ext cx="6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02</a:t>
            </a:r>
            <a:endParaRPr/>
          </a:p>
        </p:txBody>
      </p:sp>
      <p:sp>
        <p:nvSpPr>
          <p:cNvPr id="289" name="Google Shape;289;p29"/>
          <p:cNvSpPr txBox="1"/>
          <p:nvPr>
            <p:ph type="subTitle" idx="3"/>
          </p:nvPr>
        </p:nvSpPr>
        <p:spPr bwMode="auto">
          <a:xfrm>
            <a:off x="3306300" y="2245156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Цели создания этого проекта.</a:t>
            </a:r>
            <a:endParaRPr/>
          </a:p>
        </p:txBody>
      </p:sp>
      <p:sp>
        <p:nvSpPr>
          <p:cNvPr id="290" name="Google Shape;290;p29"/>
          <p:cNvSpPr txBox="1"/>
          <p:nvPr>
            <p:ph type="title" idx="4"/>
          </p:nvPr>
        </p:nvSpPr>
        <p:spPr bwMode="auto">
          <a:xfrm>
            <a:off x="6758480" y="1283750"/>
            <a:ext cx="6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03</a:t>
            </a:r>
            <a:endParaRPr/>
          </a:p>
        </p:txBody>
      </p:sp>
      <p:sp>
        <p:nvSpPr>
          <p:cNvPr id="291" name="Google Shape;291;p29"/>
          <p:cNvSpPr txBox="1"/>
          <p:nvPr>
            <p:ph type="subTitle" idx="5"/>
          </p:nvPr>
        </p:nvSpPr>
        <p:spPr bwMode="auto">
          <a:xfrm>
            <a:off x="5816457" y="2245156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Способ взаимодействия с приложением.</a:t>
            </a:r>
            <a:endParaRPr/>
          </a:p>
        </p:txBody>
      </p:sp>
      <p:sp>
        <p:nvSpPr>
          <p:cNvPr id="292" name="Google Shape;292;p29"/>
          <p:cNvSpPr txBox="1"/>
          <p:nvPr>
            <p:ph type="title" idx="6"/>
          </p:nvPr>
        </p:nvSpPr>
        <p:spPr bwMode="auto">
          <a:xfrm>
            <a:off x="1738164" y="3073142"/>
            <a:ext cx="6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04</a:t>
            </a:r>
            <a:endParaRPr/>
          </a:p>
        </p:txBody>
      </p:sp>
      <p:sp>
        <p:nvSpPr>
          <p:cNvPr id="293" name="Google Shape;293;p29"/>
          <p:cNvSpPr txBox="1"/>
          <p:nvPr>
            <p:ph type="subTitle" idx="7"/>
          </p:nvPr>
        </p:nvSpPr>
        <p:spPr bwMode="auto">
          <a:xfrm>
            <a:off x="796143" y="4047500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Использованные технологии.</a:t>
            </a:r>
            <a:endParaRPr/>
          </a:p>
        </p:txBody>
      </p:sp>
      <p:sp>
        <p:nvSpPr>
          <p:cNvPr id="294" name="Google Shape;294;p29"/>
          <p:cNvSpPr txBox="1"/>
          <p:nvPr>
            <p:ph type="title" idx="8"/>
          </p:nvPr>
        </p:nvSpPr>
        <p:spPr bwMode="auto">
          <a:xfrm>
            <a:off x="4248322" y="3073142"/>
            <a:ext cx="6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05</a:t>
            </a:r>
            <a:endParaRPr/>
          </a:p>
        </p:txBody>
      </p:sp>
      <p:sp>
        <p:nvSpPr>
          <p:cNvPr id="295" name="Google Shape;295;p29"/>
          <p:cNvSpPr txBox="1"/>
          <p:nvPr>
            <p:ph type="subTitle" idx="9"/>
          </p:nvPr>
        </p:nvSpPr>
        <p:spPr bwMode="auto">
          <a:xfrm>
            <a:off x="3306300" y="4047500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Отношения объектов.</a:t>
            </a:r>
            <a:endParaRPr sz="1400"/>
          </a:p>
        </p:txBody>
      </p:sp>
      <p:sp>
        <p:nvSpPr>
          <p:cNvPr id="296" name="Google Shape;296;p29"/>
          <p:cNvSpPr txBox="1"/>
          <p:nvPr>
            <p:ph type="title" idx="13"/>
          </p:nvPr>
        </p:nvSpPr>
        <p:spPr bwMode="auto">
          <a:xfrm>
            <a:off x="6758480" y="3073142"/>
            <a:ext cx="6471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06</a:t>
            </a:r>
            <a:endParaRPr/>
          </a:p>
        </p:txBody>
      </p:sp>
      <p:sp>
        <p:nvSpPr>
          <p:cNvPr id="297" name="Google Shape;297;p29"/>
          <p:cNvSpPr txBox="1"/>
          <p:nvPr>
            <p:ph type="subTitle" idx="14"/>
          </p:nvPr>
        </p:nvSpPr>
        <p:spPr bwMode="auto">
          <a:xfrm>
            <a:off x="5816457" y="4047500"/>
            <a:ext cx="2531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defRPr/>
            </a:pPr>
            <a:r>
              <a:rPr/>
              <a:t>Наша команда.</a:t>
            </a:r>
            <a:endParaRPr/>
          </a:p>
        </p:txBody>
      </p:sp>
      <p:sp>
        <p:nvSpPr>
          <p:cNvPr id="298" name="Google Shape;298;p29"/>
          <p:cNvSpPr txBox="1"/>
          <p:nvPr>
            <p:ph type="title" idx="15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ПЛАН</a:t>
            </a:r>
            <a:endParaRPr/>
          </a:p>
        </p:txBody>
      </p:sp>
      <p:pic>
        <p:nvPicPr>
          <p:cNvPr id="299" name="Google Shape;299;p2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-213649" y="228400"/>
            <a:ext cx="1272573" cy="12113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/>
          <p:nvPr/>
        </p:nvSpPr>
        <p:spPr bwMode="auto">
          <a:xfrm>
            <a:off x="-828100" y="2924400"/>
            <a:ext cx="1206300" cy="10431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01" name="Google Shape;301;p29"/>
          <p:cNvSpPr/>
          <p:nvPr/>
        </p:nvSpPr>
        <p:spPr bwMode="auto">
          <a:xfrm>
            <a:off x="8649224" y="341550"/>
            <a:ext cx="864000" cy="888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6" name="Google Shape;306;p30"/>
          <p:cNvSpPr txBox="1"/>
          <p:nvPr>
            <p:ph type="title" idx="2"/>
          </p:nvPr>
        </p:nvSpPr>
        <p:spPr bwMode="auto">
          <a:xfrm>
            <a:off x="3946075" y="1035225"/>
            <a:ext cx="1251900" cy="114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01</a:t>
            </a:r>
            <a:endParaRPr/>
          </a:p>
        </p:txBody>
      </p:sp>
      <p:sp>
        <p:nvSpPr>
          <p:cNvPr id="307" name="Google Shape;307;p30"/>
          <p:cNvSpPr txBox="1"/>
          <p:nvPr>
            <p:ph type="subTitle" idx="1"/>
          </p:nvPr>
        </p:nvSpPr>
        <p:spPr bwMode="auto">
          <a:xfrm>
            <a:off x="2391925" y="3513175"/>
            <a:ext cx="4360200" cy="4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Подробное описание проекта</a:t>
            </a:r>
            <a:endParaRPr/>
          </a:p>
        </p:txBody>
      </p:sp>
      <p:sp>
        <p:nvSpPr>
          <p:cNvPr id="308" name="Google Shape;308;p30"/>
          <p:cNvSpPr txBox="1"/>
          <p:nvPr>
            <p:ph type="title"/>
          </p:nvPr>
        </p:nvSpPr>
        <p:spPr bwMode="auto">
          <a:xfrm>
            <a:off x="1476825" y="2484425"/>
            <a:ext cx="6190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ПРО</a:t>
            </a:r>
            <a:r>
              <a:rPr lang="en"/>
              <a:t> ПРОЕКТ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3" name="Google Shape;313;p31"/>
          <p:cNvSpPr txBox="1"/>
          <p:nvPr>
            <p:ph type="title"/>
          </p:nvPr>
        </p:nvSpPr>
        <p:spPr bwMode="auto">
          <a:xfrm flipH="0" flipV="0">
            <a:off x="1869658" y="1621324"/>
            <a:ext cx="5339772" cy="841799"/>
          </a:xfrm>
          <a:prstGeom prst="rect">
            <a:avLst/>
          </a:prstGeom>
        </p:spPr>
        <p:txBody>
          <a:bodyPr spcFirstLastPara="1" wrap="square" lIns="91424" tIns="91424" rIns="91424" bIns="91424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NOTARY </a:t>
            </a:r>
            <a:r>
              <a:rPr lang="en"/>
              <a:t>QUEUE</a:t>
            </a:r>
            <a:endParaRPr/>
          </a:p>
        </p:txBody>
      </p:sp>
      <p:sp>
        <p:nvSpPr>
          <p:cNvPr id="314" name="Google Shape;314;p31"/>
          <p:cNvSpPr txBox="1"/>
          <p:nvPr>
            <p:ph type="subTitle" idx="1"/>
          </p:nvPr>
        </p:nvSpPr>
        <p:spPr bwMode="auto">
          <a:xfrm flipH="0" flipV="0">
            <a:off x="2036824" y="2374049"/>
            <a:ext cx="5070299" cy="1904828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Десктопное приложние, предназначенное для создания локальной, электронной очереди. В систему электронной очереди будут входить корпоративные компьютеры сотрудников нотариального учреждения и монитор, на котором будет отображаться электронная очередь.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34937" name="Google Shape;306;p30"/>
          <p:cNvSpPr txBox="1"/>
          <p:nvPr>
            <p:ph type="title" idx="2"/>
          </p:nvPr>
        </p:nvSpPr>
        <p:spPr bwMode="auto">
          <a:xfrm>
            <a:off x="3946074" y="1035225"/>
            <a:ext cx="1251900" cy="11444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02</a:t>
            </a:r>
            <a:endParaRPr/>
          </a:p>
        </p:txBody>
      </p:sp>
      <p:sp>
        <p:nvSpPr>
          <p:cNvPr id="1226138976" name="Google Shape;307;p30"/>
          <p:cNvSpPr txBox="1"/>
          <p:nvPr>
            <p:ph type="subTitle" idx="1"/>
          </p:nvPr>
        </p:nvSpPr>
        <p:spPr bwMode="auto">
          <a:xfrm>
            <a:off x="2391924" y="3513174"/>
            <a:ext cx="4360199" cy="426600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Цели создания этого проекта.</a:t>
            </a:r>
            <a:endParaRPr/>
          </a:p>
        </p:txBody>
      </p:sp>
      <p:sp>
        <p:nvSpPr>
          <p:cNvPr id="883431222" name="Google Shape;308;p30"/>
          <p:cNvSpPr txBox="1"/>
          <p:nvPr>
            <p:ph type="title"/>
          </p:nvPr>
        </p:nvSpPr>
        <p:spPr bwMode="auto">
          <a:xfrm>
            <a:off x="1476824" y="2484424"/>
            <a:ext cx="6190499" cy="8417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ЦЕЛИ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51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4" y="-1321147"/>
            <a:ext cx="3292001" cy="3129449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5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ЦЕЛИ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55" name="Google Shape;555;p45"/>
          <p:cNvSpPr txBox="1"/>
          <p:nvPr>
            <p:ph type="subTitle" idx="3"/>
          </p:nvPr>
        </p:nvSpPr>
        <p:spPr bwMode="auto">
          <a:xfrm flipH="0" flipV="0">
            <a:off x="967663" y="2062063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457200" lvl="0" indent="-3175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Создать благоприятные условия для клиентов</a:t>
            </a:r>
            <a:r>
              <a:rPr lang="en" sz="1600"/>
              <a:t>.</a:t>
            </a:r>
            <a:endParaRPr sz="1600"/>
          </a:p>
          <a:p>
            <a:pPr marL="457200" lvl="0" indent="-3175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Предотвратить недовольствия клиентов по поводу нарушения очереди</a:t>
            </a:r>
            <a:r>
              <a:rPr lang="en" sz="1600"/>
              <a:t>.</a:t>
            </a:r>
            <a:endParaRPr sz="1600"/>
          </a:p>
          <a:p>
            <a:pPr marL="457200" lvl="0" indent="-3175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Облегчить работу сотрудникам нотариального учреждения.</a:t>
            </a:r>
            <a:endParaRPr sz="1600" b="0" i="0" u="none" strike="noStrike" cap="none" spc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457200" lvl="0" indent="-317499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Предотвратить коррупцию в связи с нарушением очерди из-за взяток.</a:t>
            </a:r>
            <a:endParaRPr sz="1600" b="0" i="0" u="none" strike="noStrike" cap="none" spc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457200" lvl="0" indent="-317499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Сделать систему очереди прозрачной и систематической.</a:t>
            </a:r>
            <a:endParaRPr sz="1600" b="0" i="0" u="none" strike="noStrike" cap="none" spc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457200" lvl="0" indent="-317499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Реализовать работу в локальной сети без доступа в Интернет.</a:t>
            </a:r>
            <a:endParaRPr sz="1600"/>
          </a:p>
        </p:txBody>
      </p:sp>
      <p:pic>
        <p:nvPicPr>
          <p:cNvPr id="557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4" y="2900425"/>
            <a:ext cx="3085151" cy="29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5"/>
          <p:cNvPicPr/>
          <p:nvPr/>
        </p:nvPicPr>
        <p:blipFill>
          <a:blip r:embed="rId4">
            <a:alphaModFix/>
          </a:blip>
          <a:srcRect l="0" t="9" r="0" b="19"/>
          <a:stretch/>
        </p:blipFill>
        <p:spPr bwMode="auto">
          <a:xfrm>
            <a:off x="67202" y="4031796"/>
            <a:ext cx="2058596" cy="195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8" y="535000"/>
            <a:ext cx="1770625" cy="1683199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5"/>
          <p:cNvSpPr/>
          <p:nvPr/>
        </p:nvSpPr>
        <p:spPr bwMode="auto">
          <a:xfrm>
            <a:off x="860500" y="-12"/>
            <a:ext cx="1500599" cy="1297800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1" name="Google Shape;561;p45"/>
          <p:cNvSpPr/>
          <p:nvPr/>
        </p:nvSpPr>
        <p:spPr bwMode="auto">
          <a:xfrm>
            <a:off x="8353649" y="4297375"/>
            <a:ext cx="1164000" cy="1164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333492" name="Google Shape;306;p30"/>
          <p:cNvSpPr txBox="1"/>
          <p:nvPr>
            <p:ph type="title" idx="2"/>
          </p:nvPr>
        </p:nvSpPr>
        <p:spPr bwMode="auto">
          <a:xfrm>
            <a:off x="3946074" y="1035225"/>
            <a:ext cx="1251900" cy="11444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03</a:t>
            </a:r>
            <a:endParaRPr/>
          </a:p>
        </p:txBody>
      </p:sp>
      <p:sp>
        <p:nvSpPr>
          <p:cNvPr id="593318731" name="Google Shape;307;p30"/>
          <p:cNvSpPr txBox="1"/>
          <p:nvPr>
            <p:ph type="subTitle" idx="1"/>
          </p:nvPr>
        </p:nvSpPr>
        <p:spPr bwMode="auto">
          <a:xfrm>
            <a:off x="2391924" y="3513174"/>
            <a:ext cx="4360199" cy="426600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Способ взаимодействия с приложением.</a:t>
            </a:r>
            <a:endParaRPr sz="1400"/>
          </a:p>
          <a:p>
            <a:pPr>
              <a:defRPr/>
            </a:pPr>
            <a:endParaRPr/>
          </a:p>
        </p:txBody>
      </p:sp>
      <p:sp>
        <p:nvSpPr>
          <p:cNvPr id="938805005" name="Google Shape;308;p30"/>
          <p:cNvSpPr txBox="1"/>
          <p:nvPr>
            <p:ph type="title"/>
          </p:nvPr>
        </p:nvSpPr>
        <p:spPr bwMode="auto">
          <a:xfrm>
            <a:off x="1476824" y="2484424"/>
            <a:ext cx="6190499" cy="8417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ИНТЕРФЕЙС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9" name="Google Shape;319;p32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ГЛАВНОЕ</a:t>
            </a:r>
            <a:r>
              <a:rPr lang="en"/>
              <a:t> МЕНЮ</a:t>
            </a:r>
            <a:endParaRPr/>
          </a:p>
        </p:txBody>
      </p:sp>
      <p:pic>
        <p:nvPicPr>
          <p:cNvPr id="1645762513" name=""/>
          <p:cNvPicPr>
            <a:picLocks noChangeAspect="1"/>
          </p:cNvPicPr>
          <p:nvPr/>
        </p:nvPicPr>
        <p:blipFill>
          <a:blip r:embed="rId2"/>
          <a:srcRect l="4226" t="4561" r="4390" b="7152"/>
          <a:stretch/>
        </p:blipFill>
        <p:spPr bwMode="auto">
          <a:xfrm flipH="0" flipV="0">
            <a:off x="2494518" y="1300733"/>
            <a:ext cx="4154961" cy="3037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36001271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163731560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ПОМОЩНИКИ НОТАРИУСА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840607734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139699" indent="0" algn="l">
              <a:buClr>
                <a:schemeClr val="dk2"/>
              </a:buClr>
              <a:buSzPts val="1400"/>
              <a:buFont typeface="DM Sans"/>
              <a:buNone/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Помощникам нотариуса будет предоставлен доступ к таким операциям, как: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(C) добавить клиента в электронную очередь</a:t>
            </a:r>
            <a:endParaRPr lang="en-US" sz="1600" b="0" i="0" u="none" strike="noStrike" cap="none" spc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(R) читать информацию о клиенте</a:t>
            </a:r>
            <a:endParaRPr lang="en-US" sz="1600" b="0" i="0" u="none" strike="noStrike" cap="none" spc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(U) изменить состояние готовности документов клиента (всего существует 3 состояния: ожидается, выполняется и готово)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(D) удалить клиента из электронной очереди</a:t>
            </a:r>
            <a:endParaRPr sz="1600"/>
          </a:p>
          <a:p>
            <a:pPr lvl="1" algn="l">
              <a:defRPr/>
            </a:pPr>
            <a:endParaRPr sz="1600"/>
          </a:p>
        </p:txBody>
      </p:sp>
      <p:pic>
        <p:nvPicPr>
          <p:cNvPr id="1685505636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09037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011855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615696373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94656620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67792881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684543210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ДОБАВЛЕНИЕ КЛИЕНТА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227696985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При добавлении клиента, пользователю десктопного приложения, а именно помощнику нотариуса, нужно будет ввести такие данные о клиенте, как: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имя и фамилия клиента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тип услуги</a:t>
            </a:r>
            <a:endParaRPr sz="1600"/>
          </a:p>
        </p:txBody>
      </p:sp>
      <p:pic>
        <p:nvPicPr>
          <p:cNvPr id="610456624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6402288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971576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2006118248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22208323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3592195" name=""/>
          <p:cNvPicPr>
            <a:picLocks noChangeAspect="1"/>
          </p:cNvPicPr>
          <p:nvPr/>
        </p:nvPicPr>
        <p:blipFill>
          <a:blip r:embed="rId2"/>
          <a:srcRect l="4306" t="5107" r="5215" b="7375"/>
          <a:stretch/>
        </p:blipFill>
        <p:spPr bwMode="auto">
          <a:xfrm flipH="0" flipV="0">
            <a:off x="2120493" y="1211186"/>
            <a:ext cx="4903011" cy="3544635"/>
          </a:xfrm>
          <a:prstGeom prst="rect">
            <a:avLst/>
          </a:prstGeom>
        </p:spPr>
      </p:pic>
      <p:sp>
        <p:nvSpPr>
          <p:cNvPr id="101356793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МЕНЮ </a:t>
            </a:r>
            <a:r>
              <a:rPr/>
              <a:t>ПОМОЩНИКА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98522239" name=""/>
          <p:cNvPicPr>
            <a:picLocks noChangeAspect="1"/>
          </p:cNvPicPr>
          <p:nvPr/>
        </p:nvPicPr>
        <p:blipFill>
          <a:blip r:embed="rId2"/>
          <a:srcRect l="36101" t="20143" r="31908" b="38809"/>
          <a:stretch/>
        </p:blipFill>
        <p:spPr bwMode="auto">
          <a:xfrm flipH="0" flipV="0">
            <a:off x="2120493" y="1211185"/>
            <a:ext cx="4910726" cy="3544634"/>
          </a:xfrm>
          <a:prstGeom prst="rect">
            <a:avLst/>
          </a:prstGeom>
        </p:spPr>
      </p:pic>
      <p:sp>
        <p:nvSpPr>
          <p:cNvPr id="1958567889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ВСПЛЫВАЮЩЕЕ </a:t>
            </a:r>
            <a:r>
              <a:rPr/>
              <a:t>МЕНЮ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47937548" name=""/>
          <p:cNvPicPr>
            <a:picLocks noChangeAspect="1"/>
          </p:cNvPicPr>
          <p:nvPr/>
        </p:nvPicPr>
        <p:blipFill>
          <a:blip r:embed="rId2"/>
          <a:srcRect l="4436" t="4947" r="4534" b="7337"/>
          <a:stretch/>
        </p:blipFill>
        <p:spPr bwMode="auto">
          <a:xfrm flipH="0" flipV="0">
            <a:off x="2120493" y="1211185"/>
            <a:ext cx="4910725" cy="3552439"/>
          </a:xfrm>
          <a:prstGeom prst="rect">
            <a:avLst/>
          </a:prstGeom>
        </p:spPr>
      </p:pic>
      <p:sp>
        <p:nvSpPr>
          <p:cNvPr id="391237605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ВВОД </a:t>
            </a:r>
            <a:r>
              <a:rPr/>
              <a:t>ИМЕНИ КЛИЕНТА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71571866" name=""/>
          <p:cNvPicPr>
            <a:picLocks noChangeAspect="1"/>
          </p:cNvPicPr>
          <p:nvPr/>
        </p:nvPicPr>
        <p:blipFill>
          <a:blip r:embed="rId2"/>
          <a:srcRect l="36087" t="20236" r="32015" b="38228"/>
          <a:stretch/>
        </p:blipFill>
        <p:spPr bwMode="auto">
          <a:xfrm flipH="0" flipV="0">
            <a:off x="2120493" y="1211185"/>
            <a:ext cx="4910724" cy="3597228"/>
          </a:xfrm>
          <a:prstGeom prst="rect">
            <a:avLst/>
          </a:prstGeom>
        </p:spPr>
      </p:pic>
      <p:sp>
        <p:nvSpPr>
          <p:cNvPr id="1852576292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ВЫБОР </a:t>
            </a:r>
            <a:r>
              <a:rPr/>
              <a:t>ТИПА УСЛУГИ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54550402" name=""/>
          <p:cNvPicPr>
            <a:picLocks noChangeAspect="1"/>
          </p:cNvPicPr>
          <p:nvPr/>
        </p:nvPicPr>
        <p:blipFill>
          <a:blip r:embed="rId2"/>
          <a:srcRect l="4362" t="4777" r="4608" b="7731"/>
          <a:stretch/>
        </p:blipFill>
        <p:spPr bwMode="auto">
          <a:xfrm flipH="0" flipV="0">
            <a:off x="2120493" y="1211185"/>
            <a:ext cx="4910724" cy="3536364"/>
          </a:xfrm>
          <a:prstGeom prst="rect">
            <a:avLst/>
          </a:prstGeom>
        </p:spPr>
      </p:pic>
      <p:sp>
        <p:nvSpPr>
          <p:cNvPr id="650337880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РЕЗУЛЬТАТ </a:t>
            </a:r>
            <a:r>
              <a:rPr/>
              <a:t>ДОБАВЛЕНИЯ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6903283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1697037928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УДАЛЕНИЕ КЛИЕНТА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652581692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При удалении клиента, информация о клиенте будет всё ещё сохранена до окончании сессии, чтобы существовала возможность восстановить утерянную информацию, если окажется, что помощник удалил информацию о клиенте случайно.</a:t>
            </a:r>
            <a:endParaRPr sz="1600"/>
          </a:p>
        </p:txBody>
      </p:sp>
      <p:pic>
        <p:nvPicPr>
          <p:cNvPr id="1616117087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93441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537457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1956681690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3825741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67265421" name=""/>
          <p:cNvPicPr>
            <a:picLocks noChangeAspect="1"/>
          </p:cNvPicPr>
          <p:nvPr/>
        </p:nvPicPr>
        <p:blipFill>
          <a:blip r:embed="rId2"/>
          <a:srcRect l="36034" t="20045" r="32069" b="39186"/>
          <a:stretch/>
        </p:blipFill>
        <p:spPr bwMode="auto">
          <a:xfrm flipH="0" flipV="0">
            <a:off x="2120493" y="1211185"/>
            <a:ext cx="4918481" cy="3536363"/>
          </a:xfrm>
          <a:prstGeom prst="rect">
            <a:avLst/>
          </a:prstGeom>
        </p:spPr>
      </p:pic>
      <p:sp>
        <p:nvSpPr>
          <p:cNvPr id="6312062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500" b="0" i="0" u="none" strike="noStrike" cap="none" spc="0">
                <a:solidFill>
                  <a:schemeClr val="dk2"/>
                </a:solidFill>
                <a:latin typeface="Lexend Deca SemiBold"/>
                <a:ea typeface="Lexend Deca SemiBold"/>
                <a:cs typeface="Lexend Deca SemiBold"/>
              </a:rPr>
              <a:t>ВСПЛЫВАЮЩЕЕ </a:t>
            </a:r>
            <a:r>
              <a:rPr lang="en-US" sz="3500" b="0" i="0" u="none" strike="noStrike" cap="none" spc="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rPr>
              <a:t>МЕНЮ</a:t>
            </a:r>
            <a:endParaRPr sz="3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28401029" name=""/>
          <p:cNvPicPr>
            <a:picLocks noChangeAspect="1"/>
          </p:cNvPicPr>
          <p:nvPr/>
        </p:nvPicPr>
        <p:blipFill>
          <a:blip r:embed="rId2"/>
          <a:srcRect l="4386" t="5684" r="4852" b="7564"/>
          <a:stretch/>
        </p:blipFill>
        <p:spPr bwMode="auto">
          <a:xfrm flipH="0" flipV="0">
            <a:off x="2120493" y="1211185"/>
            <a:ext cx="4933145" cy="3536362"/>
          </a:xfrm>
          <a:prstGeom prst="rect">
            <a:avLst/>
          </a:prstGeom>
        </p:spPr>
      </p:pic>
      <p:sp>
        <p:nvSpPr>
          <p:cNvPr id="1014410086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500" b="0" i="0" u="none" strike="noStrike" cap="none" spc="0">
                <a:solidFill>
                  <a:schemeClr val="dk2"/>
                </a:solidFill>
                <a:latin typeface="Lexend Deca SemiBold"/>
                <a:ea typeface="Lexend Deca SemiBold"/>
                <a:cs typeface="Lexend Deca SemiBold"/>
              </a:rPr>
              <a:t>ПОДТВЕРЖДЕНИЕ </a:t>
            </a:r>
            <a:r>
              <a:rPr lang="en-US" sz="3500" b="0" i="0" u="none" strike="noStrike" cap="none" spc="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rPr>
              <a:t>УДАЛЕНИЯ</a:t>
            </a:r>
            <a:endParaRPr sz="3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00893361" name=""/>
          <p:cNvPicPr>
            <a:picLocks noChangeAspect="1"/>
          </p:cNvPicPr>
          <p:nvPr/>
        </p:nvPicPr>
        <p:blipFill>
          <a:blip r:embed="rId2"/>
          <a:srcRect l="4751" t="4910" r="4918" b="7971"/>
          <a:stretch/>
        </p:blipFill>
        <p:spPr bwMode="auto">
          <a:xfrm flipH="0" flipV="0">
            <a:off x="2120493" y="1211185"/>
            <a:ext cx="4905795" cy="3536361"/>
          </a:xfrm>
          <a:prstGeom prst="rect">
            <a:avLst/>
          </a:prstGeom>
        </p:spPr>
      </p:pic>
      <p:sp>
        <p:nvSpPr>
          <p:cNvPr id="699828231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500" b="0" i="0" u="none" strike="noStrike" cap="none" spc="0">
                <a:solidFill>
                  <a:schemeClr val="dk2"/>
                </a:solidFill>
                <a:latin typeface="Lexend Deca SemiBold"/>
                <a:ea typeface="Lexend Deca SemiBold"/>
                <a:cs typeface="Lexend Deca SemiBold"/>
              </a:rPr>
              <a:t>РЕЗУЛЬТАТ </a:t>
            </a:r>
            <a:r>
              <a:rPr lang="en-US" sz="3500" b="0" i="0" u="none" strike="noStrike" cap="none" spc="0">
                <a:solidFill>
                  <a:schemeClr val="dk1"/>
                </a:solidFill>
                <a:latin typeface="Lexend Deca SemiBold"/>
                <a:ea typeface="Lexend Deca SemiBold"/>
                <a:cs typeface="Lexend Deca SemiBold"/>
              </a:rPr>
              <a:t>УДАЛЕНИЯ</a:t>
            </a:r>
            <a:endParaRPr sz="3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6880611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116078269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НОТАРИУС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99214797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Нотариус будет иметь такие возможности, как: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пригласить для дальнейшего собеседования клиента, у которого готовы документы (приглашение будет отображаться на мониторе)</a:t>
            </a:r>
            <a:endParaRPr sz="1600"/>
          </a:p>
          <a:p>
            <a:pPr algn="l">
              <a:defRPr/>
            </a:pPr>
            <a:endParaRPr/>
          </a:p>
        </p:txBody>
      </p:sp>
      <p:pic>
        <p:nvPicPr>
          <p:cNvPr id="1270234246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100506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914254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87525340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89919215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65337612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76884803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ПРИГЛАШЕНИЕ КЛИЕНТА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479639094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Для организации потоковой очереди нотариус будет иметь возможность приглашать каждого клиента по отдельности, у которых документы готовы, для дальнейшего собеседования, которое будет отображаться на мониторе.</a:t>
            </a:r>
            <a:endParaRPr/>
          </a:p>
        </p:txBody>
      </p:sp>
      <p:pic>
        <p:nvPicPr>
          <p:cNvPr id="460295039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14606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0886306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1181344441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41706170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16634471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1602444861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МОНИТОР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39609456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Задачи монитора:</a:t>
            </a:r>
            <a:endParaRPr/>
          </a:p>
          <a:p>
            <a:pPr lvl="1" algn="l">
              <a:defRPr/>
            </a:pPr>
            <a:r>
              <a:rPr lang="en-US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отображать электронную очередь, в котором есть 3 секции: клиенты с ожидаемыми, выполняющимися и готовыми документами (в целях конфиденциальности информация про тип услуги будет скрыта)</a:t>
            </a:r>
            <a:endParaRPr/>
          </a:p>
          <a:p>
            <a:pPr lvl="1" algn="l">
              <a:defRPr/>
            </a:pPr>
            <a:r>
              <a:rPr lang="en-US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отображать приглашение от нотариуса для дальнейшего собеседования</a:t>
            </a:r>
            <a:endParaRPr/>
          </a:p>
        </p:txBody>
      </p:sp>
      <p:pic>
        <p:nvPicPr>
          <p:cNvPr id="585614424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287388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640399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894544142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546875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45816142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451377854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ОТОБРАЖЕНИЕ ИНФОРМАЦИИ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84224922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Для того, чтобы отображать электронную очередь на мониторе не требуется отдельный специалист, так как эта задача автоматизирована. Всё, что нужно будет, это просто открыть меню монитора на мониторе, и оставить монитор нетронутым.</a:t>
            </a:r>
            <a:endParaRPr sz="1400"/>
          </a:p>
        </p:txBody>
      </p:sp>
      <p:pic>
        <p:nvPicPr>
          <p:cNvPr id="1525721638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047585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875623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874832229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594864802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2599711" name="Google Shape;306;p30"/>
          <p:cNvSpPr txBox="1"/>
          <p:nvPr>
            <p:ph type="title" idx="2"/>
          </p:nvPr>
        </p:nvSpPr>
        <p:spPr bwMode="auto">
          <a:xfrm>
            <a:off x="3946074" y="1035225"/>
            <a:ext cx="1251900" cy="11444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04</a:t>
            </a:r>
            <a:endParaRPr/>
          </a:p>
        </p:txBody>
      </p:sp>
      <p:sp>
        <p:nvSpPr>
          <p:cNvPr id="273564020" name="Google Shape;307;p30"/>
          <p:cNvSpPr txBox="1"/>
          <p:nvPr>
            <p:ph type="subTitle" idx="1"/>
          </p:nvPr>
        </p:nvSpPr>
        <p:spPr bwMode="auto">
          <a:xfrm>
            <a:off x="2391924" y="3513174"/>
            <a:ext cx="4360199" cy="426600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Использованные технологии.</a:t>
            </a:r>
            <a:endParaRPr sz="1400"/>
          </a:p>
        </p:txBody>
      </p:sp>
      <p:sp>
        <p:nvSpPr>
          <p:cNvPr id="361521060" name="Google Shape;308;p30"/>
          <p:cNvSpPr txBox="1"/>
          <p:nvPr>
            <p:ph type="title"/>
          </p:nvPr>
        </p:nvSpPr>
        <p:spPr bwMode="auto">
          <a:xfrm flipH="0" flipV="0">
            <a:off x="1328465" y="2484424"/>
            <a:ext cx="6667499" cy="8417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РЕАЛИЗАЦИЯ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42210963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646234260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ТЕХНОЛОГИИ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88749659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457200" lvl="0" indent="-317499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sz="1600"/>
              <a:t>Java (OpenJDK)</a:t>
            </a:r>
            <a:endParaRPr sz="1600"/>
          </a:p>
          <a:p>
            <a:pPr marL="457200" lvl="0" indent="-317499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sz="1600"/>
              <a:t>JavaFX</a:t>
            </a:r>
            <a:endParaRPr sz="1600"/>
          </a:p>
          <a:p>
            <a:pPr marL="457200" lvl="0" indent="-317499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sz="1600"/>
              <a:t>Jackson</a:t>
            </a:r>
            <a:endParaRPr sz="1600"/>
          </a:p>
          <a:p>
            <a:pPr marL="457200" lvl="0" indent="-317499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pPr>
            <a:r>
              <a:rPr sz="1600"/>
              <a:t>Maven</a:t>
            </a:r>
            <a:endParaRPr sz="1600"/>
          </a:p>
        </p:txBody>
      </p:sp>
      <p:pic>
        <p:nvPicPr>
          <p:cNvPr id="1735462258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717341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142427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1905811612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5042438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36974181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143188824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JAVA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31498904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Причином выбора Java стали эти возможности: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автоматическое управление памятью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расширенные возможности обработки исключительных ситуаций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богатый набор средств фильтрации ввода-вывода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наличие простых средств создания сетевых приложений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встроенные в язык средства создания многопоточных приложений</a:t>
            </a:r>
            <a:endParaRPr sz="1600"/>
          </a:p>
          <a:p>
            <a:pPr lvl="1"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поддержка дженериков</a:t>
            </a:r>
            <a:endParaRPr sz="1600"/>
          </a:p>
        </p:txBody>
      </p:sp>
      <p:pic>
        <p:nvPicPr>
          <p:cNvPr id="1283528648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333060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2321297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1318437007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64430756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8339540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500" b="0" i="0" u="none" strike="noStrike" cap="none" spc="0">
                <a:solidFill>
                  <a:schemeClr val="dk2"/>
                </a:solidFill>
                <a:latin typeface="Lexend Deca SemiBold"/>
                <a:ea typeface="Lexend Deca SemiBold"/>
                <a:cs typeface="Lexend Deca SemiBold"/>
              </a:rPr>
              <a:t>TCP</a:t>
            </a:r>
            <a:endParaRPr sz="3500"/>
          </a:p>
        </p:txBody>
      </p:sp>
      <p:pic>
        <p:nvPicPr>
          <p:cNvPr id="98555002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798461" y="1017724"/>
            <a:ext cx="5547077" cy="3700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4228479" name="Google Shape;551;p45"/>
          <p:cNvPicPr/>
          <p:nvPr/>
        </p:nvPicPr>
        <p:blipFill>
          <a:blip r:embed="rId2">
            <a:alphaModFix/>
          </a:blip>
          <a:srcRect l="0" t="109" r="0" b="108"/>
          <a:stretch/>
        </p:blipFill>
        <p:spPr bwMode="auto">
          <a:xfrm>
            <a:off x="-930893" y="-1321146"/>
            <a:ext cx="3292000" cy="3129448"/>
          </a:xfrm>
          <a:prstGeom prst="rect">
            <a:avLst/>
          </a:prstGeom>
          <a:noFill/>
          <a:ln>
            <a:noFill/>
          </a:ln>
        </p:spPr>
      </p:pic>
      <p:sp>
        <p:nvSpPr>
          <p:cNvPr id="1903337558" name="Google Shape;552;p45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ЛОКАЛЬНОСТЬ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99125779" name="Google Shape;555;p45"/>
          <p:cNvSpPr txBox="1"/>
          <p:nvPr>
            <p:ph type="subTitle" idx="3"/>
          </p:nvPr>
        </p:nvSpPr>
        <p:spPr bwMode="auto">
          <a:xfrm flipH="0" flipV="0">
            <a:off x="967662" y="2062062"/>
            <a:ext cx="7638543" cy="2899035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algn="l">
              <a:defRPr/>
            </a:pP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Одним из требований к проекту было то, что потенциальные пользователи приложения не будут иметь доступ в интернет, так что </a:t>
            </a: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все операции, которые производятся в приложении, не сохраняются ни в каком либо удалённом базе данных, по типу PostgreSQL</a:t>
            </a:r>
            <a:r>
              <a:rPr lang="en-US" sz="16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, MongoDB и т.д.</a:t>
            </a:r>
            <a:endParaRPr lang="en-US" sz="1600" b="0" i="0" u="none" strike="noStrike" cap="none" spc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  <p:pic>
        <p:nvPicPr>
          <p:cNvPr id="779426092" name="Google Shape;557;p45"/>
          <p:cNvPicPr/>
          <p:nvPr/>
        </p:nvPicPr>
        <p:blipFill>
          <a:blip r:embed="rId3">
            <a:alphaModFix/>
          </a:blip>
          <a:srcRect l="0" t="39" r="0" b="49"/>
          <a:stretch/>
        </p:blipFill>
        <p:spPr bwMode="auto">
          <a:xfrm>
            <a:off x="-1391803" y="2900424"/>
            <a:ext cx="3085150" cy="29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626498" name="Google Shape;558;p45"/>
          <p:cNvPicPr/>
          <p:nvPr/>
        </p:nvPicPr>
        <p:blipFill>
          <a:blip r:embed="rId4">
            <a:alphaModFix/>
          </a:blip>
          <a:srcRect l="0" t="8" r="0" b="19"/>
          <a:stretch/>
        </p:blipFill>
        <p:spPr bwMode="auto">
          <a:xfrm>
            <a:off x="67201" y="4031795"/>
            <a:ext cx="2058595" cy="1959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546647" name="Google Shape;559;p45"/>
          <p:cNvPicPr/>
          <p:nvPr/>
        </p:nvPicPr>
        <p:blipFill>
          <a:blip r:embed="rId5">
            <a:alphaModFix/>
          </a:blip>
          <a:srcRect l="0" t="69" r="0" b="58"/>
          <a:stretch/>
        </p:blipFill>
        <p:spPr bwMode="auto">
          <a:xfrm>
            <a:off x="-479847" y="534999"/>
            <a:ext cx="1770624" cy="1683198"/>
          </a:xfrm>
          <a:prstGeom prst="rect">
            <a:avLst/>
          </a:prstGeom>
          <a:noFill/>
          <a:ln>
            <a:noFill/>
          </a:ln>
        </p:spPr>
      </p:pic>
      <p:sp>
        <p:nvSpPr>
          <p:cNvPr id="1731213715" name="Google Shape;560;p45"/>
          <p:cNvSpPr/>
          <p:nvPr/>
        </p:nvSpPr>
        <p:spPr bwMode="auto">
          <a:xfrm>
            <a:off x="860499" y="-11"/>
            <a:ext cx="1500598" cy="1297799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6021684" name="Google Shape;561;p45"/>
          <p:cNvSpPr/>
          <p:nvPr/>
        </p:nvSpPr>
        <p:spPr bwMode="auto">
          <a:xfrm>
            <a:off x="8353648" y="4297374"/>
            <a:ext cx="1163999" cy="1163999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2901695" name="Google Shape;306;p30"/>
          <p:cNvSpPr txBox="1"/>
          <p:nvPr>
            <p:ph type="title" idx="2"/>
          </p:nvPr>
        </p:nvSpPr>
        <p:spPr bwMode="auto">
          <a:xfrm>
            <a:off x="3946074" y="1035225"/>
            <a:ext cx="1251900" cy="11444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05</a:t>
            </a:r>
            <a:endParaRPr/>
          </a:p>
        </p:txBody>
      </p:sp>
      <p:sp>
        <p:nvSpPr>
          <p:cNvPr id="1981060595" name="Google Shape;307;p30"/>
          <p:cNvSpPr txBox="1"/>
          <p:nvPr>
            <p:ph type="subTitle" idx="1"/>
          </p:nvPr>
        </p:nvSpPr>
        <p:spPr bwMode="auto">
          <a:xfrm>
            <a:off x="2391924" y="3513174"/>
            <a:ext cx="4360199" cy="426600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Отношения объектов.</a:t>
            </a:r>
            <a:endParaRPr sz="1400"/>
          </a:p>
        </p:txBody>
      </p:sp>
      <p:sp>
        <p:nvSpPr>
          <p:cNvPr id="1392989337" name="Google Shape;308;p30"/>
          <p:cNvSpPr txBox="1"/>
          <p:nvPr>
            <p:ph type="title"/>
          </p:nvPr>
        </p:nvSpPr>
        <p:spPr bwMode="auto">
          <a:xfrm flipH="0" flipV="0">
            <a:off x="1328464" y="2484424"/>
            <a:ext cx="6667499" cy="8417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UML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1892548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500" b="0" i="0" u="none" strike="noStrike" cap="none" spc="0">
                <a:solidFill>
                  <a:schemeClr val="dk2"/>
                </a:solidFill>
                <a:latin typeface="Lexend Deca SemiBold"/>
                <a:ea typeface="Lexend Deca SemiBold"/>
                <a:cs typeface="Lexend Deca SemiBold"/>
              </a:rPr>
              <a:t>SEQUENCE DIAGRAM</a:t>
            </a:r>
            <a:endParaRPr sz="3500"/>
          </a:p>
        </p:txBody>
      </p:sp>
      <p:pic>
        <p:nvPicPr>
          <p:cNvPr id="110314310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007325" y="1157309"/>
            <a:ext cx="5129348" cy="3766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745583" name="Google Shape;319;p32"/>
          <p:cNvSpPr txBox="1"/>
          <p:nvPr>
            <p:ph type="title"/>
          </p:nvPr>
        </p:nvSpPr>
        <p:spPr bwMode="auto">
          <a:xfrm>
            <a:off x="720000" y="445024"/>
            <a:ext cx="7704000" cy="572699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500" b="0" i="0" u="none" strike="noStrike" cap="none" spc="0">
                <a:solidFill>
                  <a:schemeClr val="dk2"/>
                </a:solidFill>
                <a:latin typeface="Lexend Deca SemiBold"/>
                <a:ea typeface="Lexend Deca SemiBold"/>
                <a:cs typeface="Lexend Deca SemiBold"/>
              </a:rPr>
              <a:t>CLASS DIAGRAM</a:t>
            </a:r>
            <a:endParaRPr sz="3500"/>
          </a:p>
        </p:txBody>
      </p:sp>
      <p:pic>
        <p:nvPicPr>
          <p:cNvPr id="1188679189" name=""/>
          <p:cNvPicPr>
            <a:picLocks noChangeAspect="1"/>
          </p:cNvPicPr>
          <p:nvPr/>
        </p:nvPicPr>
        <p:blipFill>
          <a:blip r:embed="rId2"/>
          <a:srcRect l="2498" t="10660" r="2920" b="6730"/>
          <a:stretch/>
        </p:blipFill>
        <p:spPr bwMode="auto">
          <a:xfrm flipH="0" flipV="0">
            <a:off x="226099" y="1113718"/>
            <a:ext cx="8691801" cy="3525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4818172" name="Google Shape;306;p30"/>
          <p:cNvSpPr txBox="1"/>
          <p:nvPr>
            <p:ph type="title" idx="2"/>
          </p:nvPr>
        </p:nvSpPr>
        <p:spPr bwMode="auto">
          <a:xfrm>
            <a:off x="3946074" y="1035225"/>
            <a:ext cx="1251900" cy="11444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06</a:t>
            </a:r>
            <a:endParaRPr/>
          </a:p>
        </p:txBody>
      </p:sp>
      <p:sp>
        <p:nvSpPr>
          <p:cNvPr id="211404410" name="Google Shape;307;p30"/>
          <p:cNvSpPr txBox="1"/>
          <p:nvPr>
            <p:ph type="subTitle" idx="1"/>
          </p:nvPr>
        </p:nvSpPr>
        <p:spPr bwMode="auto">
          <a:xfrm>
            <a:off x="2391924" y="3513174"/>
            <a:ext cx="4360199" cy="426600"/>
          </a:xfrm>
          <a:prstGeom prst="rect">
            <a:avLst/>
          </a:prstGeom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Наша команда.</a:t>
            </a:r>
            <a:endParaRPr sz="1400"/>
          </a:p>
        </p:txBody>
      </p:sp>
      <p:sp>
        <p:nvSpPr>
          <p:cNvPr id="752858584" name="Google Shape;308;p30"/>
          <p:cNvSpPr txBox="1"/>
          <p:nvPr>
            <p:ph type="title"/>
          </p:nvPr>
        </p:nvSpPr>
        <p:spPr bwMode="auto">
          <a:xfrm flipH="0" flipV="0">
            <a:off x="1328464" y="2484424"/>
            <a:ext cx="6667499" cy="8417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КОМАНДА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5" name="Google Shape;705;p52"/>
          <p:cNvSpPr txBox="1"/>
          <p:nvPr>
            <p:ph type="title"/>
          </p:nvPr>
        </p:nvSpPr>
        <p:spPr bwMode="auto"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КОМАНДА</a:t>
            </a:r>
            <a:endParaRPr/>
          </a:p>
        </p:txBody>
      </p:sp>
      <p:sp>
        <p:nvSpPr>
          <p:cNvPr id="706" name="Google Shape;706;p52"/>
          <p:cNvSpPr txBox="1"/>
          <p:nvPr>
            <p:ph type="subTitle" idx="1"/>
          </p:nvPr>
        </p:nvSpPr>
        <p:spPr bwMode="auto">
          <a:xfrm>
            <a:off x="1290763" y="3026825"/>
            <a:ext cx="2907600" cy="52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АБДУЛЛАЕВ АБДУЛЛА</a:t>
            </a:r>
            <a:endParaRPr/>
          </a:p>
        </p:txBody>
      </p:sp>
      <p:sp>
        <p:nvSpPr>
          <p:cNvPr id="707" name="Google Shape;707;p52"/>
          <p:cNvSpPr txBox="1"/>
          <p:nvPr>
            <p:ph type="subTitle" idx="2"/>
          </p:nvPr>
        </p:nvSpPr>
        <p:spPr bwMode="auto">
          <a:xfrm flipH="0" flipV="0">
            <a:off x="4770454" y="3026824"/>
            <a:ext cx="3268806" cy="522000"/>
          </a:xfrm>
          <a:prstGeom prst="rect">
            <a:avLst/>
          </a:prstGeom>
        </p:spPr>
        <p:txBody>
          <a:bodyPr spcFirstLastPara="1" wrap="square" lIns="91424" tIns="91424" rIns="91424" bIns="91424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ЭРКИНБОЕВ МАВЛОНБЕК</a:t>
            </a:r>
            <a:endParaRPr/>
          </a:p>
        </p:txBody>
      </p:sp>
      <p:sp>
        <p:nvSpPr>
          <p:cNvPr id="708" name="Google Shape;708;p52"/>
          <p:cNvSpPr txBox="1"/>
          <p:nvPr>
            <p:ph type="subTitle" idx="3"/>
          </p:nvPr>
        </p:nvSpPr>
        <p:spPr bwMode="auto">
          <a:xfrm>
            <a:off x="1290763" y="35098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Студент 943-20 группы, 3-ий курс.</a:t>
            </a:r>
            <a:endParaRPr/>
          </a:p>
        </p:txBody>
      </p:sp>
      <p:sp>
        <p:nvSpPr>
          <p:cNvPr id="709" name="Google Shape;709;p52"/>
          <p:cNvSpPr txBox="1"/>
          <p:nvPr>
            <p:ph type="subTitle" idx="4"/>
          </p:nvPr>
        </p:nvSpPr>
        <p:spPr bwMode="auto">
          <a:xfrm>
            <a:off x="4945638" y="35098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 i="0" u="none" strike="noStrike" cap="none" spc="0">
                <a:solidFill>
                  <a:schemeClr val="dk1"/>
                </a:solidFill>
                <a:latin typeface="DM Sans"/>
                <a:ea typeface="DM Sans"/>
                <a:cs typeface="DM Sans"/>
              </a:rPr>
              <a:t>Студент 943-20 группы, 3-ий курс.</a:t>
            </a:r>
            <a:endParaRPr sz="1400"/>
          </a:p>
        </p:txBody>
      </p:sp>
      <p:sp>
        <p:nvSpPr>
          <p:cNvPr id="710" name="Google Shape;710;p52"/>
          <p:cNvSpPr txBox="1"/>
          <p:nvPr/>
        </p:nvSpPr>
        <p:spPr bwMode="auto">
          <a:xfrm flipH="1">
            <a:off x="2280337" y="1798699"/>
            <a:ext cx="928500" cy="92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>
              <a:solidFill>
                <a:schemeClr val="lt1"/>
              </a:solidFill>
              <a:latin typeface="Lexend Deca SemiBold"/>
              <a:ea typeface="Lexend Deca SemiBold"/>
              <a:cs typeface="Lexend Deca SemiBold"/>
            </a:endParaRPr>
          </a:p>
        </p:txBody>
      </p:sp>
      <p:sp>
        <p:nvSpPr>
          <p:cNvPr id="711" name="Google Shape;711;p52"/>
          <p:cNvSpPr txBox="1"/>
          <p:nvPr/>
        </p:nvSpPr>
        <p:spPr bwMode="auto">
          <a:xfrm flipH="1">
            <a:off x="5935202" y="1807303"/>
            <a:ext cx="928500" cy="91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>
              <a:solidFill>
                <a:schemeClr val="lt1"/>
              </a:solidFill>
              <a:latin typeface="Lexend Deca SemiBold"/>
              <a:ea typeface="Lexend Deca SemiBold"/>
              <a:cs typeface="Lexend Deca SemiBold"/>
            </a:endParaRPr>
          </a:p>
        </p:txBody>
      </p:sp>
      <p:grpSp>
        <p:nvGrpSpPr>
          <p:cNvPr id="712" name="Google Shape;712;p52"/>
          <p:cNvGrpSpPr/>
          <p:nvPr/>
        </p:nvGrpSpPr>
        <p:grpSpPr bwMode="auto">
          <a:xfrm>
            <a:off x="2556309" y="1917665"/>
            <a:ext cx="458317" cy="585863"/>
            <a:chOff x="4897750" y="2415639"/>
            <a:chExt cx="279513" cy="357255"/>
          </a:xfrm>
        </p:grpSpPr>
        <p:sp>
          <p:nvSpPr>
            <p:cNvPr id="713" name="Google Shape;713;p52"/>
            <p:cNvSpPr/>
            <p:nvPr/>
          </p:nvSpPr>
          <p:spPr bwMode="auto">
            <a:xfrm>
              <a:off x="4964119" y="2715522"/>
              <a:ext cx="10613" cy="55472"/>
            </a:xfrm>
            <a:custGeom>
              <a:avLst/>
              <a:gdLst/>
              <a:ahLst/>
              <a:cxnLst/>
              <a:rect l="l" t="t" r="r" b="b"/>
              <a:pathLst>
                <a:path w="335" h="1751" fill="norm" stroke="1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1584"/>
                  </a:lnTo>
                  <a:cubicBezTo>
                    <a:pt x="1" y="1679"/>
                    <a:pt x="84" y="1751"/>
                    <a:pt x="167" y="1751"/>
                  </a:cubicBezTo>
                  <a:cubicBezTo>
                    <a:pt x="263" y="1751"/>
                    <a:pt x="334" y="1679"/>
                    <a:pt x="334" y="1584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4" name="Google Shape;714;p52"/>
            <p:cNvSpPr/>
            <p:nvPr/>
          </p:nvSpPr>
          <p:spPr bwMode="auto">
            <a:xfrm>
              <a:off x="5098031" y="2715522"/>
              <a:ext cx="10581" cy="55472"/>
            </a:xfrm>
            <a:custGeom>
              <a:avLst/>
              <a:gdLst/>
              <a:ahLst/>
              <a:cxnLst/>
              <a:rect l="l" t="t" r="r" b="b"/>
              <a:pathLst>
                <a:path w="334" h="1751" fill="norm" stroke="1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1584"/>
                  </a:lnTo>
                  <a:cubicBezTo>
                    <a:pt x="1" y="1679"/>
                    <a:pt x="84" y="1751"/>
                    <a:pt x="167" y="1751"/>
                  </a:cubicBezTo>
                  <a:cubicBezTo>
                    <a:pt x="251" y="1751"/>
                    <a:pt x="334" y="1679"/>
                    <a:pt x="334" y="1584"/>
                  </a:cubicBezTo>
                  <a:lnTo>
                    <a:pt x="334" y="167"/>
                  </a:lnTo>
                  <a:cubicBezTo>
                    <a:pt x="334" y="84"/>
                    <a:pt x="262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5" name="Google Shape;715;p52"/>
            <p:cNvSpPr/>
            <p:nvPr/>
          </p:nvSpPr>
          <p:spPr bwMode="auto">
            <a:xfrm>
              <a:off x="4897750" y="2415639"/>
              <a:ext cx="279513" cy="357255"/>
            </a:xfrm>
            <a:custGeom>
              <a:avLst/>
              <a:gdLst/>
              <a:ahLst/>
              <a:cxnLst/>
              <a:rect l="l" t="t" r="r" b="b"/>
              <a:pathLst>
                <a:path w="8823" h="11277" fill="norm" stroke="1" extrusionOk="0">
                  <a:moveTo>
                    <a:pt x="4787" y="299"/>
                  </a:moveTo>
                  <a:cubicBezTo>
                    <a:pt x="5418" y="299"/>
                    <a:pt x="6013" y="584"/>
                    <a:pt x="6430" y="1061"/>
                  </a:cubicBezTo>
                  <a:cubicBezTo>
                    <a:pt x="6834" y="1549"/>
                    <a:pt x="6989" y="2180"/>
                    <a:pt x="6894" y="2799"/>
                  </a:cubicBezTo>
                  <a:lnTo>
                    <a:pt x="6799" y="3311"/>
                  </a:lnTo>
                  <a:lnTo>
                    <a:pt x="6715" y="3311"/>
                  </a:lnTo>
                  <a:cubicBezTo>
                    <a:pt x="6656" y="3311"/>
                    <a:pt x="6608" y="3299"/>
                    <a:pt x="6573" y="3251"/>
                  </a:cubicBezTo>
                  <a:cubicBezTo>
                    <a:pt x="6549" y="3204"/>
                    <a:pt x="6513" y="3156"/>
                    <a:pt x="6537" y="3097"/>
                  </a:cubicBezTo>
                  <a:lnTo>
                    <a:pt x="6561" y="2882"/>
                  </a:lnTo>
                  <a:cubicBezTo>
                    <a:pt x="6596" y="2585"/>
                    <a:pt x="6501" y="2287"/>
                    <a:pt x="6311" y="2061"/>
                  </a:cubicBezTo>
                  <a:cubicBezTo>
                    <a:pt x="6120" y="1834"/>
                    <a:pt x="5834" y="1715"/>
                    <a:pt x="5537" y="1715"/>
                  </a:cubicBezTo>
                  <a:lnTo>
                    <a:pt x="5465" y="1715"/>
                  </a:lnTo>
                  <a:cubicBezTo>
                    <a:pt x="5370" y="1715"/>
                    <a:pt x="5299" y="1787"/>
                    <a:pt x="5299" y="1882"/>
                  </a:cubicBezTo>
                  <a:cubicBezTo>
                    <a:pt x="5299" y="1965"/>
                    <a:pt x="5370" y="2049"/>
                    <a:pt x="5465" y="2049"/>
                  </a:cubicBezTo>
                  <a:lnTo>
                    <a:pt x="5537" y="2049"/>
                  </a:lnTo>
                  <a:cubicBezTo>
                    <a:pt x="5751" y="2049"/>
                    <a:pt x="5942" y="2132"/>
                    <a:pt x="6072" y="2287"/>
                  </a:cubicBezTo>
                  <a:cubicBezTo>
                    <a:pt x="6203" y="2430"/>
                    <a:pt x="6263" y="2644"/>
                    <a:pt x="6251" y="2835"/>
                  </a:cubicBezTo>
                  <a:lnTo>
                    <a:pt x="6215" y="3061"/>
                  </a:lnTo>
                  <a:cubicBezTo>
                    <a:pt x="6203" y="3204"/>
                    <a:pt x="6251" y="3358"/>
                    <a:pt x="6358" y="3466"/>
                  </a:cubicBezTo>
                  <a:cubicBezTo>
                    <a:pt x="6453" y="3561"/>
                    <a:pt x="6596" y="3644"/>
                    <a:pt x="6739" y="3644"/>
                  </a:cubicBezTo>
                  <a:lnTo>
                    <a:pt x="6965" y="3644"/>
                  </a:lnTo>
                  <a:cubicBezTo>
                    <a:pt x="7037" y="3644"/>
                    <a:pt x="7108" y="3668"/>
                    <a:pt x="7168" y="3728"/>
                  </a:cubicBezTo>
                  <a:cubicBezTo>
                    <a:pt x="7239" y="3787"/>
                    <a:pt x="7251" y="3859"/>
                    <a:pt x="7251" y="3942"/>
                  </a:cubicBezTo>
                  <a:cubicBezTo>
                    <a:pt x="7239" y="4073"/>
                    <a:pt x="7096" y="4192"/>
                    <a:pt x="6954" y="4192"/>
                  </a:cubicBezTo>
                  <a:lnTo>
                    <a:pt x="6870" y="4192"/>
                  </a:lnTo>
                  <a:lnTo>
                    <a:pt x="6870" y="4180"/>
                  </a:lnTo>
                  <a:cubicBezTo>
                    <a:pt x="6870" y="4085"/>
                    <a:pt x="6799" y="4013"/>
                    <a:pt x="6715" y="4013"/>
                  </a:cubicBezTo>
                  <a:cubicBezTo>
                    <a:pt x="6620" y="4013"/>
                    <a:pt x="6549" y="4085"/>
                    <a:pt x="6549" y="4180"/>
                  </a:cubicBezTo>
                  <a:cubicBezTo>
                    <a:pt x="6549" y="5347"/>
                    <a:pt x="5596" y="6287"/>
                    <a:pt x="4418" y="6287"/>
                  </a:cubicBezTo>
                  <a:cubicBezTo>
                    <a:pt x="4395" y="6288"/>
                    <a:pt x="4373" y="6288"/>
                    <a:pt x="4351" y="6288"/>
                  </a:cubicBezTo>
                  <a:cubicBezTo>
                    <a:pt x="3169" y="6288"/>
                    <a:pt x="2251" y="5349"/>
                    <a:pt x="2251" y="4192"/>
                  </a:cubicBezTo>
                  <a:cubicBezTo>
                    <a:pt x="2251" y="4097"/>
                    <a:pt x="2179" y="4025"/>
                    <a:pt x="2084" y="4025"/>
                  </a:cubicBezTo>
                  <a:cubicBezTo>
                    <a:pt x="2001" y="4025"/>
                    <a:pt x="1917" y="4097"/>
                    <a:pt x="1917" y="4192"/>
                  </a:cubicBezTo>
                  <a:lnTo>
                    <a:pt x="1917" y="4204"/>
                  </a:lnTo>
                  <a:lnTo>
                    <a:pt x="1822" y="4204"/>
                  </a:lnTo>
                  <a:cubicBezTo>
                    <a:pt x="1739" y="4204"/>
                    <a:pt x="1667" y="4168"/>
                    <a:pt x="1608" y="4109"/>
                  </a:cubicBezTo>
                  <a:cubicBezTo>
                    <a:pt x="1548" y="4061"/>
                    <a:pt x="1536" y="3978"/>
                    <a:pt x="1536" y="3906"/>
                  </a:cubicBezTo>
                  <a:cubicBezTo>
                    <a:pt x="1548" y="3775"/>
                    <a:pt x="1679" y="3656"/>
                    <a:pt x="1834" y="3656"/>
                  </a:cubicBezTo>
                  <a:lnTo>
                    <a:pt x="2024" y="3656"/>
                  </a:lnTo>
                  <a:cubicBezTo>
                    <a:pt x="2179" y="3656"/>
                    <a:pt x="2310" y="3597"/>
                    <a:pt x="2405" y="3478"/>
                  </a:cubicBezTo>
                  <a:cubicBezTo>
                    <a:pt x="2513" y="3370"/>
                    <a:pt x="2560" y="3216"/>
                    <a:pt x="2548" y="3073"/>
                  </a:cubicBezTo>
                  <a:lnTo>
                    <a:pt x="2513" y="2846"/>
                  </a:lnTo>
                  <a:cubicBezTo>
                    <a:pt x="2489" y="2644"/>
                    <a:pt x="2560" y="2442"/>
                    <a:pt x="2691" y="2299"/>
                  </a:cubicBezTo>
                  <a:cubicBezTo>
                    <a:pt x="2834" y="2144"/>
                    <a:pt x="3024" y="2061"/>
                    <a:pt x="3227" y="2061"/>
                  </a:cubicBezTo>
                  <a:lnTo>
                    <a:pt x="4703" y="2061"/>
                  </a:lnTo>
                  <a:cubicBezTo>
                    <a:pt x="4787" y="2061"/>
                    <a:pt x="4870" y="1989"/>
                    <a:pt x="4870" y="1894"/>
                  </a:cubicBezTo>
                  <a:cubicBezTo>
                    <a:pt x="4870" y="1811"/>
                    <a:pt x="4787" y="1727"/>
                    <a:pt x="4703" y="1727"/>
                  </a:cubicBezTo>
                  <a:lnTo>
                    <a:pt x="3227" y="1727"/>
                  </a:lnTo>
                  <a:cubicBezTo>
                    <a:pt x="2929" y="1727"/>
                    <a:pt x="2643" y="1870"/>
                    <a:pt x="2453" y="2073"/>
                  </a:cubicBezTo>
                  <a:cubicBezTo>
                    <a:pt x="2262" y="2299"/>
                    <a:pt x="2155" y="2596"/>
                    <a:pt x="2203" y="2894"/>
                  </a:cubicBezTo>
                  <a:lnTo>
                    <a:pt x="2227" y="3120"/>
                  </a:lnTo>
                  <a:cubicBezTo>
                    <a:pt x="2227" y="3180"/>
                    <a:pt x="2215" y="3216"/>
                    <a:pt x="2191" y="3263"/>
                  </a:cubicBezTo>
                  <a:cubicBezTo>
                    <a:pt x="2155" y="3311"/>
                    <a:pt x="2096" y="3323"/>
                    <a:pt x="2048" y="3323"/>
                  </a:cubicBezTo>
                  <a:lnTo>
                    <a:pt x="1893" y="3323"/>
                  </a:lnTo>
                  <a:lnTo>
                    <a:pt x="1798" y="2763"/>
                  </a:lnTo>
                  <a:cubicBezTo>
                    <a:pt x="1691" y="2144"/>
                    <a:pt x="1881" y="1525"/>
                    <a:pt x="2274" y="1049"/>
                  </a:cubicBezTo>
                  <a:cubicBezTo>
                    <a:pt x="2679" y="572"/>
                    <a:pt x="3275" y="299"/>
                    <a:pt x="3882" y="299"/>
                  </a:cubicBezTo>
                  <a:close/>
                  <a:moveTo>
                    <a:pt x="5453" y="6395"/>
                  </a:moveTo>
                  <a:lnTo>
                    <a:pt x="5453" y="6954"/>
                  </a:lnTo>
                  <a:lnTo>
                    <a:pt x="5453" y="7073"/>
                  </a:lnTo>
                  <a:lnTo>
                    <a:pt x="4370" y="7692"/>
                  </a:lnTo>
                  <a:lnTo>
                    <a:pt x="3298" y="7073"/>
                  </a:lnTo>
                  <a:lnTo>
                    <a:pt x="3298" y="6954"/>
                  </a:lnTo>
                  <a:lnTo>
                    <a:pt x="3298" y="6395"/>
                  </a:lnTo>
                  <a:cubicBezTo>
                    <a:pt x="3632" y="6561"/>
                    <a:pt x="3989" y="6633"/>
                    <a:pt x="4370" y="6633"/>
                  </a:cubicBezTo>
                  <a:cubicBezTo>
                    <a:pt x="4763" y="6633"/>
                    <a:pt x="5120" y="6537"/>
                    <a:pt x="5453" y="6395"/>
                  </a:cubicBezTo>
                  <a:close/>
                  <a:moveTo>
                    <a:pt x="3215" y="7383"/>
                  </a:moveTo>
                  <a:lnTo>
                    <a:pt x="4108" y="7895"/>
                  </a:lnTo>
                  <a:lnTo>
                    <a:pt x="3644" y="8371"/>
                  </a:lnTo>
                  <a:cubicBezTo>
                    <a:pt x="3608" y="8419"/>
                    <a:pt x="3560" y="8431"/>
                    <a:pt x="3513" y="8431"/>
                  </a:cubicBezTo>
                  <a:cubicBezTo>
                    <a:pt x="3453" y="8431"/>
                    <a:pt x="3405" y="8395"/>
                    <a:pt x="3382" y="8359"/>
                  </a:cubicBezTo>
                  <a:lnTo>
                    <a:pt x="2905" y="7788"/>
                  </a:lnTo>
                  <a:lnTo>
                    <a:pt x="3001" y="7680"/>
                  </a:lnTo>
                  <a:cubicBezTo>
                    <a:pt x="3096" y="7597"/>
                    <a:pt x="3155" y="7502"/>
                    <a:pt x="3215" y="7383"/>
                  </a:cubicBezTo>
                  <a:close/>
                  <a:moveTo>
                    <a:pt x="5537" y="7407"/>
                  </a:moveTo>
                  <a:cubicBezTo>
                    <a:pt x="5584" y="7514"/>
                    <a:pt x="5656" y="7609"/>
                    <a:pt x="5751" y="7704"/>
                  </a:cubicBezTo>
                  <a:lnTo>
                    <a:pt x="5846" y="7788"/>
                  </a:lnTo>
                  <a:lnTo>
                    <a:pt x="5370" y="8359"/>
                  </a:lnTo>
                  <a:cubicBezTo>
                    <a:pt x="5346" y="8395"/>
                    <a:pt x="5287" y="8419"/>
                    <a:pt x="5239" y="8431"/>
                  </a:cubicBezTo>
                  <a:cubicBezTo>
                    <a:pt x="5180" y="8431"/>
                    <a:pt x="5132" y="8419"/>
                    <a:pt x="5108" y="8371"/>
                  </a:cubicBezTo>
                  <a:lnTo>
                    <a:pt x="4644" y="7907"/>
                  </a:lnTo>
                  <a:lnTo>
                    <a:pt x="5537" y="7407"/>
                  </a:lnTo>
                  <a:close/>
                  <a:moveTo>
                    <a:pt x="4394" y="8121"/>
                  </a:moveTo>
                  <a:lnTo>
                    <a:pt x="4727" y="8466"/>
                  </a:lnTo>
                  <a:lnTo>
                    <a:pt x="4656" y="8657"/>
                  </a:lnTo>
                  <a:cubicBezTo>
                    <a:pt x="4632" y="8728"/>
                    <a:pt x="4560" y="8788"/>
                    <a:pt x="4477" y="8788"/>
                  </a:cubicBezTo>
                  <a:lnTo>
                    <a:pt x="4287" y="8788"/>
                  </a:lnTo>
                  <a:cubicBezTo>
                    <a:pt x="4215" y="8788"/>
                    <a:pt x="4144" y="8740"/>
                    <a:pt x="4108" y="8657"/>
                  </a:cubicBezTo>
                  <a:lnTo>
                    <a:pt x="4048" y="8466"/>
                  </a:lnTo>
                  <a:lnTo>
                    <a:pt x="4394" y="8121"/>
                  </a:lnTo>
                  <a:close/>
                  <a:moveTo>
                    <a:pt x="3906" y="1"/>
                  </a:moveTo>
                  <a:cubicBezTo>
                    <a:pt x="3191" y="1"/>
                    <a:pt x="2501" y="322"/>
                    <a:pt x="2036" y="870"/>
                  </a:cubicBezTo>
                  <a:cubicBezTo>
                    <a:pt x="1584" y="1418"/>
                    <a:pt x="1370" y="2132"/>
                    <a:pt x="1489" y="2846"/>
                  </a:cubicBezTo>
                  <a:lnTo>
                    <a:pt x="1584" y="3430"/>
                  </a:lnTo>
                  <a:cubicBezTo>
                    <a:pt x="1393" y="3513"/>
                    <a:pt x="1262" y="3692"/>
                    <a:pt x="1250" y="3906"/>
                  </a:cubicBezTo>
                  <a:cubicBezTo>
                    <a:pt x="1239" y="4073"/>
                    <a:pt x="1298" y="4251"/>
                    <a:pt x="1393" y="4370"/>
                  </a:cubicBezTo>
                  <a:cubicBezTo>
                    <a:pt x="1512" y="4490"/>
                    <a:pt x="1679" y="4561"/>
                    <a:pt x="1846" y="4561"/>
                  </a:cubicBezTo>
                  <a:lnTo>
                    <a:pt x="1965" y="4561"/>
                  </a:lnTo>
                  <a:cubicBezTo>
                    <a:pt x="2048" y="5240"/>
                    <a:pt x="2441" y="5859"/>
                    <a:pt x="2989" y="6228"/>
                  </a:cubicBezTo>
                  <a:lnTo>
                    <a:pt x="2989" y="6526"/>
                  </a:lnTo>
                  <a:cubicBezTo>
                    <a:pt x="2703" y="6633"/>
                    <a:pt x="1977" y="6930"/>
                    <a:pt x="1536" y="7657"/>
                  </a:cubicBezTo>
                  <a:lnTo>
                    <a:pt x="881" y="7847"/>
                  </a:lnTo>
                  <a:cubicBezTo>
                    <a:pt x="357" y="8002"/>
                    <a:pt x="0" y="8490"/>
                    <a:pt x="0" y="9026"/>
                  </a:cubicBezTo>
                  <a:lnTo>
                    <a:pt x="0" y="11074"/>
                  </a:lnTo>
                  <a:cubicBezTo>
                    <a:pt x="0" y="11169"/>
                    <a:pt x="72" y="11240"/>
                    <a:pt x="167" y="11240"/>
                  </a:cubicBezTo>
                  <a:cubicBezTo>
                    <a:pt x="250" y="11240"/>
                    <a:pt x="334" y="11169"/>
                    <a:pt x="334" y="11074"/>
                  </a:cubicBezTo>
                  <a:lnTo>
                    <a:pt x="334" y="9026"/>
                  </a:lnTo>
                  <a:cubicBezTo>
                    <a:pt x="334" y="8633"/>
                    <a:pt x="596" y="8276"/>
                    <a:pt x="965" y="8180"/>
                  </a:cubicBezTo>
                  <a:lnTo>
                    <a:pt x="1346" y="8073"/>
                  </a:lnTo>
                  <a:lnTo>
                    <a:pt x="1346" y="8073"/>
                  </a:lnTo>
                  <a:cubicBezTo>
                    <a:pt x="1322" y="8121"/>
                    <a:pt x="1310" y="8145"/>
                    <a:pt x="1298" y="8192"/>
                  </a:cubicBezTo>
                  <a:cubicBezTo>
                    <a:pt x="1250" y="8335"/>
                    <a:pt x="1262" y="8514"/>
                    <a:pt x="1358" y="8657"/>
                  </a:cubicBezTo>
                  <a:lnTo>
                    <a:pt x="1548" y="8931"/>
                  </a:lnTo>
                  <a:lnTo>
                    <a:pt x="1084" y="9395"/>
                  </a:lnTo>
                  <a:cubicBezTo>
                    <a:pt x="953" y="9526"/>
                    <a:pt x="905" y="9704"/>
                    <a:pt x="953" y="9883"/>
                  </a:cubicBezTo>
                  <a:lnTo>
                    <a:pt x="1250" y="11133"/>
                  </a:lnTo>
                  <a:cubicBezTo>
                    <a:pt x="1262" y="11217"/>
                    <a:pt x="1346" y="11252"/>
                    <a:pt x="1417" y="11252"/>
                  </a:cubicBezTo>
                  <a:lnTo>
                    <a:pt x="1465" y="11252"/>
                  </a:lnTo>
                  <a:cubicBezTo>
                    <a:pt x="1548" y="11240"/>
                    <a:pt x="1608" y="11157"/>
                    <a:pt x="1584" y="11062"/>
                  </a:cubicBezTo>
                  <a:lnTo>
                    <a:pt x="1286" y="9812"/>
                  </a:lnTo>
                  <a:cubicBezTo>
                    <a:pt x="1262" y="9752"/>
                    <a:pt x="1286" y="9681"/>
                    <a:pt x="1322" y="9633"/>
                  </a:cubicBezTo>
                  <a:lnTo>
                    <a:pt x="1893" y="9073"/>
                  </a:lnTo>
                  <a:cubicBezTo>
                    <a:pt x="1953" y="9014"/>
                    <a:pt x="1953" y="8919"/>
                    <a:pt x="1905" y="8859"/>
                  </a:cubicBezTo>
                  <a:lnTo>
                    <a:pt x="1631" y="8478"/>
                  </a:lnTo>
                  <a:cubicBezTo>
                    <a:pt x="1608" y="8431"/>
                    <a:pt x="1596" y="8371"/>
                    <a:pt x="1620" y="8311"/>
                  </a:cubicBezTo>
                  <a:cubicBezTo>
                    <a:pt x="1905" y="7442"/>
                    <a:pt x="2655" y="7049"/>
                    <a:pt x="3001" y="6907"/>
                  </a:cubicBezTo>
                  <a:lnTo>
                    <a:pt x="3001" y="7014"/>
                  </a:lnTo>
                  <a:cubicBezTo>
                    <a:pt x="3001" y="7204"/>
                    <a:pt x="2929" y="7383"/>
                    <a:pt x="2798" y="7526"/>
                  </a:cubicBezTo>
                  <a:lnTo>
                    <a:pt x="2584" y="7728"/>
                  </a:lnTo>
                  <a:cubicBezTo>
                    <a:pt x="2286" y="8026"/>
                    <a:pt x="2132" y="8419"/>
                    <a:pt x="2132" y="8847"/>
                  </a:cubicBezTo>
                  <a:lnTo>
                    <a:pt x="2132" y="8990"/>
                  </a:lnTo>
                  <a:cubicBezTo>
                    <a:pt x="2132" y="9085"/>
                    <a:pt x="2203" y="9157"/>
                    <a:pt x="2286" y="9157"/>
                  </a:cubicBezTo>
                  <a:cubicBezTo>
                    <a:pt x="2382" y="9157"/>
                    <a:pt x="2453" y="9085"/>
                    <a:pt x="2453" y="8990"/>
                  </a:cubicBezTo>
                  <a:lnTo>
                    <a:pt x="2453" y="8847"/>
                  </a:lnTo>
                  <a:cubicBezTo>
                    <a:pt x="2453" y="8573"/>
                    <a:pt x="2548" y="8311"/>
                    <a:pt x="2703" y="8097"/>
                  </a:cubicBezTo>
                  <a:lnTo>
                    <a:pt x="3155" y="8633"/>
                  </a:lnTo>
                  <a:cubicBezTo>
                    <a:pt x="3239" y="8740"/>
                    <a:pt x="3382" y="8812"/>
                    <a:pt x="3525" y="8812"/>
                  </a:cubicBezTo>
                  <a:lnTo>
                    <a:pt x="3560" y="8812"/>
                  </a:lnTo>
                  <a:cubicBezTo>
                    <a:pt x="3644" y="8812"/>
                    <a:pt x="3739" y="8788"/>
                    <a:pt x="3810" y="8752"/>
                  </a:cubicBezTo>
                  <a:lnTo>
                    <a:pt x="3822" y="8812"/>
                  </a:lnTo>
                  <a:cubicBezTo>
                    <a:pt x="3858" y="8907"/>
                    <a:pt x="3894" y="8978"/>
                    <a:pt x="3977" y="9038"/>
                  </a:cubicBezTo>
                  <a:lnTo>
                    <a:pt x="3715" y="11097"/>
                  </a:lnTo>
                  <a:cubicBezTo>
                    <a:pt x="3703" y="11181"/>
                    <a:pt x="3775" y="11276"/>
                    <a:pt x="3870" y="11276"/>
                  </a:cubicBezTo>
                  <a:lnTo>
                    <a:pt x="3882" y="11276"/>
                  </a:lnTo>
                  <a:cubicBezTo>
                    <a:pt x="3977" y="11276"/>
                    <a:pt x="4037" y="11217"/>
                    <a:pt x="4048" y="11121"/>
                  </a:cubicBezTo>
                  <a:lnTo>
                    <a:pt x="4287" y="9157"/>
                  </a:lnTo>
                  <a:lnTo>
                    <a:pt x="4537" y="9157"/>
                  </a:lnTo>
                  <a:lnTo>
                    <a:pt x="4775" y="11121"/>
                  </a:lnTo>
                  <a:cubicBezTo>
                    <a:pt x="4787" y="11217"/>
                    <a:pt x="4846" y="11276"/>
                    <a:pt x="4941" y="11276"/>
                  </a:cubicBezTo>
                  <a:lnTo>
                    <a:pt x="4953" y="11276"/>
                  </a:lnTo>
                  <a:cubicBezTo>
                    <a:pt x="5049" y="11252"/>
                    <a:pt x="5108" y="11181"/>
                    <a:pt x="5108" y="11097"/>
                  </a:cubicBezTo>
                  <a:lnTo>
                    <a:pt x="4846" y="9038"/>
                  </a:lnTo>
                  <a:cubicBezTo>
                    <a:pt x="4906" y="8978"/>
                    <a:pt x="4965" y="8907"/>
                    <a:pt x="5001" y="8812"/>
                  </a:cubicBezTo>
                  <a:lnTo>
                    <a:pt x="5013" y="8752"/>
                  </a:lnTo>
                  <a:cubicBezTo>
                    <a:pt x="5084" y="8800"/>
                    <a:pt x="5180" y="8812"/>
                    <a:pt x="5263" y="8812"/>
                  </a:cubicBezTo>
                  <a:lnTo>
                    <a:pt x="5299" y="8812"/>
                  </a:lnTo>
                  <a:cubicBezTo>
                    <a:pt x="5441" y="8812"/>
                    <a:pt x="5584" y="8740"/>
                    <a:pt x="5668" y="8633"/>
                  </a:cubicBezTo>
                  <a:lnTo>
                    <a:pt x="6120" y="8097"/>
                  </a:lnTo>
                  <a:cubicBezTo>
                    <a:pt x="6275" y="8311"/>
                    <a:pt x="6370" y="8573"/>
                    <a:pt x="6370" y="8847"/>
                  </a:cubicBezTo>
                  <a:lnTo>
                    <a:pt x="6370" y="8990"/>
                  </a:lnTo>
                  <a:cubicBezTo>
                    <a:pt x="6370" y="9085"/>
                    <a:pt x="6442" y="9157"/>
                    <a:pt x="6537" y="9157"/>
                  </a:cubicBezTo>
                  <a:cubicBezTo>
                    <a:pt x="6620" y="9157"/>
                    <a:pt x="6692" y="9085"/>
                    <a:pt x="6692" y="8990"/>
                  </a:cubicBezTo>
                  <a:lnTo>
                    <a:pt x="6692" y="8847"/>
                  </a:lnTo>
                  <a:cubicBezTo>
                    <a:pt x="6692" y="8431"/>
                    <a:pt x="6537" y="8026"/>
                    <a:pt x="6239" y="7728"/>
                  </a:cubicBezTo>
                  <a:lnTo>
                    <a:pt x="6025" y="7526"/>
                  </a:lnTo>
                  <a:cubicBezTo>
                    <a:pt x="5894" y="7383"/>
                    <a:pt x="5822" y="7204"/>
                    <a:pt x="5822" y="7014"/>
                  </a:cubicBezTo>
                  <a:lnTo>
                    <a:pt x="5822" y="6907"/>
                  </a:lnTo>
                  <a:cubicBezTo>
                    <a:pt x="6180" y="7061"/>
                    <a:pt x="6918" y="7442"/>
                    <a:pt x="7204" y="8311"/>
                  </a:cubicBezTo>
                  <a:cubicBezTo>
                    <a:pt x="7215" y="8371"/>
                    <a:pt x="7215" y="8431"/>
                    <a:pt x="7192" y="8478"/>
                  </a:cubicBezTo>
                  <a:lnTo>
                    <a:pt x="6918" y="8859"/>
                  </a:lnTo>
                  <a:cubicBezTo>
                    <a:pt x="6870" y="8919"/>
                    <a:pt x="6894" y="9014"/>
                    <a:pt x="6930" y="9073"/>
                  </a:cubicBezTo>
                  <a:lnTo>
                    <a:pt x="7501" y="9633"/>
                  </a:lnTo>
                  <a:cubicBezTo>
                    <a:pt x="7549" y="9681"/>
                    <a:pt x="7561" y="9752"/>
                    <a:pt x="7549" y="9812"/>
                  </a:cubicBezTo>
                  <a:lnTo>
                    <a:pt x="7251" y="11062"/>
                  </a:lnTo>
                  <a:cubicBezTo>
                    <a:pt x="7227" y="11157"/>
                    <a:pt x="7275" y="11240"/>
                    <a:pt x="7370" y="11252"/>
                  </a:cubicBezTo>
                  <a:lnTo>
                    <a:pt x="7406" y="11252"/>
                  </a:lnTo>
                  <a:cubicBezTo>
                    <a:pt x="7489" y="11252"/>
                    <a:pt x="7549" y="11217"/>
                    <a:pt x="7573" y="11133"/>
                  </a:cubicBezTo>
                  <a:lnTo>
                    <a:pt x="7870" y="9883"/>
                  </a:lnTo>
                  <a:cubicBezTo>
                    <a:pt x="7918" y="9704"/>
                    <a:pt x="7858" y="9526"/>
                    <a:pt x="7739" y="9395"/>
                  </a:cubicBezTo>
                  <a:lnTo>
                    <a:pt x="7275" y="8931"/>
                  </a:lnTo>
                  <a:lnTo>
                    <a:pt x="7466" y="8657"/>
                  </a:lnTo>
                  <a:cubicBezTo>
                    <a:pt x="7561" y="8514"/>
                    <a:pt x="7573" y="8359"/>
                    <a:pt x="7525" y="8192"/>
                  </a:cubicBezTo>
                  <a:cubicBezTo>
                    <a:pt x="7513" y="8145"/>
                    <a:pt x="7501" y="8121"/>
                    <a:pt x="7489" y="8073"/>
                  </a:cubicBezTo>
                  <a:lnTo>
                    <a:pt x="7489" y="8073"/>
                  </a:lnTo>
                  <a:lnTo>
                    <a:pt x="7858" y="8180"/>
                  </a:lnTo>
                  <a:cubicBezTo>
                    <a:pt x="8228" y="8276"/>
                    <a:pt x="8501" y="8633"/>
                    <a:pt x="8501" y="9026"/>
                  </a:cubicBezTo>
                  <a:lnTo>
                    <a:pt x="8501" y="11074"/>
                  </a:lnTo>
                  <a:cubicBezTo>
                    <a:pt x="8501" y="11169"/>
                    <a:pt x="8573" y="11240"/>
                    <a:pt x="8656" y="11240"/>
                  </a:cubicBezTo>
                  <a:cubicBezTo>
                    <a:pt x="8751" y="11240"/>
                    <a:pt x="8823" y="11169"/>
                    <a:pt x="8823" y="11074"/>
                  </a:cubicBezTo>
                  <a:lnTo>
                    <a:pt x="8823" y="9026"/>
                  </a:lnTo>
                  <a:cubicBezTo>
                    <a:pt x="8763" y="8466"/>
                    <a:pt x="8406" y="7966"/>
                    <a:pt x="7894" y="7823"/>
                  </a:cubicBezTo>
                  <a:lnTo>
                    <a:pt x="7239" y="7633"/>
                  </a:lnTo>
                  <a:cubicBezTo>
                    <a:pt x="6787" y="6895"/>
                    <a:pt x="6072" y="6597"/>
                    <a:pt x="5775" y="6502"/>
                  </a:cubicBezTo>
                  <a:lnTo>
                    <a:pt x="5775" y="6204"/>
                  </a:lnTo>
                  <a:cubicBezTo>
                    <a:pt x="6323" y="5811"/>
                    <a:pt x="6715" y="5216"/>
                    <a:pt x="6799" y="4537"/>
                  </a:cubicBezTo>
                  <a:lnTo>
                    <a:pt x="6906" y="4537"/>
                  </a:lnTo>
                  <a:cubicBezTo>
                    <a:pt x="7239" y="4537"/>
                    <a:pt x="7501" y="4299"/>
                    <a:pt x="7537" y="4001"/>
                  </a:cubicBezTo>
                  <a:cubicBezTo>
                    <a:pt x="7549" y="3835"/>
                    <a:pt x="7489" y="3656"/>
                    <a:pt x="7382" y="3537"/>
                  </a:cubicBezTo>
                  <a:cubicBezTo>
                    <a:pt x="7311" y="3466"/>
                    <a:pt x="7215" y="3406"/>
                    <a:pt x="7132" y="3370"/>
                  </a:cubicBezTo>
                  <a:lnTo>
                    <a:pt x="7215" y="2894"/>
                  </a:lnTo>
                  <a:cubicBezTo>
                    <a:pt x="7358" y="2180"/>
                    <a:pt x="7156" y="1430"/>
                    <a:pt x="6704" y="882"/>
                  </a:cubicBezTo>
                  <a:cubicBezTo>
                    <a:pt x="6239" y="334"/>
                    <a:pt x="5537" y="1"/>
                    <a:pt x="48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6" name="Google Shape;716;p52"/>
            <p:cNvSpPr/>
            <p:nvPr/>
          </p:nvSpPr>
          <p:spPr bwMode="auto">
            <a:xfrm>
              <a:off x="4997700" y="2526551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fill="norm" stroke="1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346"/>
                  </a:lnTo>
                  <a:cubicBezTo>
                    <a:pt x="0" y="441"/>
                    <a:pt x="72" y="512"/>
                    <a:pt x="167" y="512"/>
                  </a:cubicBezTo>
                  <a:cubicBezTo>
                    <a:pt x="250" y="512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60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7" name="Google Shape;717;p52"/>
            <p:cNvSpPr/>
            <p:nvPr/>
          </p:nvSpPr>
          <p:spPr bwMode="auto">
            <a:xfrm>
              <a:off x="5064830" y="2526551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fill="norm" stroke="1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346"/>
                  </a:lnTo>
                  <a:cubicBezTo>
                    <a:pt x="1" y="441"/>
                    <a:pt x="72" y="512"/>
                    <a:pt x="156" y="512"/>
                  </a:cubicBezTo>
                  <a:cubicBezTo>
                    <a:pt x="251" y="512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60"/>
                    <a:pt x="251" y="0"/>
                    <a:pt x="1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8" name="Google Shape;718;p52"/>
            <p:cNvSpPr/>
            <p:nvPr/>
          </p:nvSpPr>
          <p:spPr bwMode="auto">
            <a:xfrm>
              <a:off x="5013159" y="2565865"/>
              <a:ext cx="46063" cy="16157"/>
            </a:xfrm>
            <a:custGeom>
              <a:avLst/>
              <a:gdLst/>
              <a:ahLst/>
              <a:cxnLst/>
              <a:rect l="l" t="t" r="r" b="b"/>
              <a:pathLst>
                <a:path w="1454" h="510" fill="norm" stroke="1" extrusionOk="0">
                  <a:moveTo>
                    <a:pt x="188" y="1"/>
                  </a:moveTo>
                  <a:cubicBezTo>
                    <a:pt x="146" y="1"/>
                    <a:pt x="102" y="15"/>
                    <a:pt x="60" y="45"/>
                  </a:cubicBezTo>
                  <a:cubicBezTo>
                    <a:pt x="1" y="105"/>
                    <a:pt x="1" y="212"/>
                    <a:pt x="60" y="283"/>
                  </a:cubicBezTo>
                  <a:cubicBezTo>
                    <a:pt x="215" y="414"/>
                    <a:pt x="453" y="510"/>
                    <a:pt x="703" y="510"/>
                  </a:cubicBezTo>
                  <a:cubicBezTo>
                    <a:pt x="977" y="510"/>
                    <a:pt x="1215" y="414"/>
                    <a:pt x="1346" y="283"/>
                  </a:cubicBezTo>
                  <a:cubicBezTo>
                    <a:pt x="1453" y="212"/>
                    <a:pt x="1453" y="105"/>
                    <a:pt x="1370" y="45"/>
                  </a:cubicBezTo>
                  <a:cubicBezTo>
                    <a:pt x="1340" y="15"/>
                    <a:pt x="1301" y="1"/>
                    <a:pt x="1260" y="1"/>
                  </a:cubicBezTo>
                  <a:cubicBezTo>
                    <a:pt x="1218" y="1"/>
                    <a:pt x="1173" y="15"/>
                    <a:pt x="1132" y="45"/>
                  </a:cubicBezTo>
                  <a:cubicBezTo>
                    <a:pt x="1072" y="105"/>
                    <a:pt x="929" y="176"/>
                    <a:pt x="715" y="176"/>
                  </a:cubicBezTo>
                  <a:cubicBezTo>
                    <a:pt x="513" y="176"/>
                    <a:pt x="358" y="105"/>
                    <a:pt x="298" y="45"/>
                  </a:cubicBezTo>
                  <a:cubicBezTo>
                    <a:pt x="268" y="15"/>
                    <a:pt x="230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19" name="Google Shape;719;p52"/>
            <p:cNvSpPr/>
            <p:nvPr/>
          </p:nvSpPr>
          <p:spPr bwMode="auto">
            <a:xfrm>
              <a:off x="4992030" y="2509570"/>
              <a:ext cx="21923" cy="10581"/>
            </a:xfrm>
            <a:custGeom>
              <a:avLst/>
              <a:gdLst/>
              <a:ahLst/>
              <a:cxnLst/>
              <a:rect l="l" t="t" r="r" b="b"/>
              <a:pathLst>
                <a:path w="692" h="334" fill="norm" stroke="1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525" y="334"/>
                  </a:lnTo>
                  <a:cubicBezTo>
                    <a:pt x="608" y="334"/>
                    <a:pt x="691" y="262"/>
                    <a:pt x="691" y="167"/>
                  </a:cubicBezTo>
                  <a:cubicBezTo>
                    <a:pt x="691" y="84"/>
                    <a:pt x="608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720" name="Google Shape;720;p52"/>
            <p:cNvSpPr/>
            <p:nvPr/>
          </p:nvSpPr>
          <p:spPr bwMode="auto">
            <a:xfrm>
              <a:off x="5059191" y="2509570"/>
              <a:ext cx="21511" cy="10581"/>
            </a:xfrm>
            <a:custGeom>
              <a:avLst/>
              <a:gdLst/>
              <a:ahLst/>
              <a:cxnLst/>
              <a:rect l="l" t="t" r="r" b="b"/>
              <a:pathLst>
                <a:path w="679" h="334" fill="norm" stroke="1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lnTo>
                    <a:pt x="512" y="334"/>
                  </a:lnTo>
                  <a:cubicBezTo>
                    <a:pt x="607" y="334"/>
                    <a:pt x="679" y="262"/>
                    <a:pt x="679" y="167"/>
                  </a:cubicBezTo>
                  <a:cubicBezTo>
                    <a:pt x="679" y="84"/>
                    <a:pt x="607" y="1"/>
                    <a:pt x="5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666861037" name="Google Shape;712;p52"/>
          <p:cNvGrpSpPr/>
          <p:nvPr/>
        </p:nvGrpSpPr>
        <p:grpSpPr bwMode="auto">
          <a:xfrm>
            <a:off x="6211173" y="1926268"/>
            <a:ext cx="458316" cy="585862"/>
            <a:chOff x="4897749" y="2415638"/>
            <a:chExt cx="279513" cy="357255"/>
          </a:xfrm>
        </p:grpSpPr>
        <p:sp>
          <p:nvSpPr>
            <p:cNvPr id="1821398326" name="Google Shape;713;p52"/>
            <p:cNvSpPr/>
            <p:nvPr/>
          </p:nvSpPr>
          <p:spPr bwMode="auto">
            <a:xfrm>
              <a:off x="4964118" y="2715521"/>
              <a:ext cx="10612" cy="55471"/>
            </a:xfrm>
            <a:custGeom>
              <a:avLst/>
              <a:gdLst/>
              <a:ahLst/>
              <a:cxnLst/>
              <a:rect l="l" t="t" r="r" b="b"/>
              <a:pathLst>
                <a:path w="335" h="1751" fill="norm" stroke="1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1584"/>
                  </a:lnTo>
                  <a:cubicBezTo>
                    <a:pt x="1" y="1679"/>
                    <a:pt x="84" y="1751"/>
                    <a:pt x="167" y="1751"/>
                  </a:cubicBezTo>
                  <a:cubicBezTo>
                    <a:pt x="263" y="1751"/>
                    <a:pt x="334" y="1679"/>
                    <a:pt x="334" y="1584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889664380" name="Google Shape;714;p52"/>
            <p:cNvSpPr/>
            <p:nvPr/>
          </p:nvSpPr>
          <p:spPr bwMode="auto">
            <a:xfrm>
              <a:off x="5098030" y="2715521"/>
              <a:ext cx="10580" cy="55471"/>
            </a:xfrm>
            <a:custGeom>
              <a:avLst/>
              <a:gdLst/>
              <a:ahLst/>
              <a:cxnLst/>
              <a:rect l="l" t="t" r="r" b="b"/>
              <a:pathLst>
                <a:path w="334" h="1751" fill="norm" stroke="1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1584"/>
                  </a:lnTo>
                  <a:cubicBezTo>
                    <a:pt x="1" y="1679"/>
                    <a:pt x="84" y="1751"/>
                    <a:pt x="167" y="1751"/>
                  </a:cubicBezTo>
                  <a:cubicBezTo>
                    <a:pt x="251" y="1751"/>
                    <a:pt x="334" y="1679"/>
                    <a:pt x="334" y="1584"/>
                  </a:cubicBezTo>
                  <a:lnTo>
                    <a:pt x="334" y="167"/>
                  </a:lnTo>
                  <a:cubicBezTo>
                    <a:pt x="334" y="84"/>
                    <a:pt x="262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839511219" name="Google Shape;715;p52"/>
            <p:cNvSpPr/>
            <p:nvPr/>
          </p:nvSpPr>
          <p:spPr bwMode="auto">
            <a:xfrm>
              <a:off x="4897749" y="2415638"/>
              <a:ext cx="279513" cy="357255"/>
            </a:xfrm>
            <a:custGeom>
              <a:avLst/>
              <a:gdLst/>
              <a:ahLst/>
              <a:cxnLst/>
              <a:rect l="l" t="t" r="r" b="b"/>
              <a:pathLst>
                <a:path w="8823" h="11277" fill="norm" stroke="1" extrusionOk="0">
                  <a:moveTo>
                    <a:pt x="4787" y="299"/>
                  </a:moveTo>
                  <a:cubicBezTo>
                    <a:pt x="5418" y="299"/>
                    <a:pt x="6013" y="584"/>
                    <a:pt x="6430" y="1061"/>
                  </a:cubicBezTo>
                  <a:cubicBezTo>
                    <a:pt x="6834" y="1549"/>
                    <a:pt x="6989" y="2180"/>
                    <a:pt x="6894" y="2799"/>
                  </a:cubicBezTo>
                  <a:lnTo>
                    <a:pt x="6799" y="3311"/>
                  </a:lnTo>
                  <a:lnTo>
                    <a:pt x="6715" y="3311"/>
                  </a:lnTo>
                  <a:cubicBezTo>
                    <a:pt x="6656" y="3311"/>
                    <a:pt x="6608" y="3299"/>
                    <a:pt x="6573" y="3251"/>
                  </a:cubicBezTo>
                  <a:cubicBezTo>
                    <a:pt x="6549" y="3204"/>
                    <a:pt x="6513" y="3156"/>
                    <a:pt x="6537" y="3097"/>
                  </a:cubicBezTo>
                  <a:lnTo>
                    <a:pt x="6561" y="2882"/>
                  </a:lnTo>
                  <a:cubicBezTo>
                    <a:pt x="6596" y="2585"/>
                    <a:pt x="6501" y="2287"/>
                    <a:pt x="6311" y="2061"/>
                  </a:cubicBezTo>
                  <a:cubicBezTo>
                    <a:pt x="6120" y="1834"/>
                    <a:pt x="5834" y="1715"/>
                    <a:pt x="5537" y="1715"/>
                  </a:cubicBezTo>
                  <a:lnTo>
                    <a:pt x="5465" y="1715"/>
                  </a:lnTo>
                  <a:cubicBezTo>
                    <a:pt x="5370" y="1715"/>
                    <a:pt x="5299" y="1787"/>
                    <a:pt x="5299" y="1882"/>
                  </a:cubicBezTo>
                  <a:cubicBezTo>
                    <a:pt x="5299" y="1965"/>
                    <a:pt x="5370" y="2049"/>
                    <a:pt x="5465" y="2049"/>
                  </a:cubicBezTo>
                  <a:lnTo>
                    <a:pt x="5537" y="2049"/>
                  </a:lnTo>
                  <a:cubicBezTo>
                    <a:pt x="5751" y="2049"/>
                    <a:pt x="5942" y="2132"/>
                    <a:pt x="6072" y="2287"/>
                  </a:cubicBezTo>
                  <a:cubicBezTo>
                    <a:pt x="6203" y="2430"/>
                    <a:pt x="6263" y="2644"/>
                    <a:pt x="6251" y="2835"/>
                  </a:cubicBezTo>
                  <a:lnTo>
                    <a:pt x="6215" y="3061"/>
                  </a:lnTo>
                  <a:cubicBezTo>
                    <a:pt x="6203" y="3204"/>
                    <a:pt x="6251" y="3358"/>
                    <a:pt x="6358" y="3466"/>
                  </a:cubicBezTo>
                  <a:cubicBezTo>
                    <a:pt x="6453" y="3561"/>
                    <a:pt x="6596" y="3644"/>
                    <a:pt x="6739" y="3644"/>
                  </a:cubicBezTo>
                  <a:lnTo>
                    <a:pt x="6965" y="3644"/>
                  </a:lnTo>
                  <a:cubicBezTo>
                    <a:pt x="7037" y="3644"/>
                    <a:pt x="7108" y="3668"/>
                    <a:pt x="7168" y="3728"/>
                  </a:cubicBezTo>
                  <a:cubicBezTo>
                    <a:pt x="7239" y="3787"/>
                    <a:pt x="7251" y="3859"/>
                    <a:pt x="7251" y="3942"/>
                  </a:cubicBezTo>
                  <a:cubicBezTo>
                    <a:pt x="7239" y="4073"/>
                    <a:pt x="7096" y="4192"/>
                    <a:pt x="6954" y="4192"/>
                  </a:cubicBezTo>
                  <a:lnTo>
                    <a:pt x="6870" y="4192"/>
                  </a:lnTo>
                  <a:lnTo>
                    <a:pt x="6870" y="4180"/>
                  </a:lnTo>
                  <a:cubicBezTo>
                    <a:pt x="6870" y="4085"/>
                    <a:pt x="6799" y="4013"/>
                    <a:pt x="6715" y="4013"/>
                  </a:cubicBezTo>
                  <a:cubicBezTo>
                    <a:pt x="6620" y="4013"/>
                    <a:pt x="6549" y="4085"/>
                    <a:pt x="6549" y="4180"/>
                  </a:cubicBezTo>
                  <a:cubicBezTo>
                    <a:pt x="6549" y="5347"/>
                    <a:pt x="5596" y="6287"/>
                    <a:pt x="4418" y="6287"/>
                  </a:cubicBezTo>
                  <a:cubicBezTo>
                    <a:pt x="4395" y="6288"/>
                    <a:pt x="4373" y="6288"/>
                    <a:pt x="4351" y="6288"/>
                  </a:cubicBezTo>
                  <a:cubicBezTo>
                    <a:pt x="3169" y="6288"/>
                    <a:pt x="2251" y="5349"/>
                    <a:pt x="2251" y="4192"/>
                  </a:cubicBezTo>
                  <a:cubicBezTo>
                    <a:pt x="2251" y="4097"/>
                    <a:pt x="2179" y="4025"/>
                    <a:pt x="2084" y="4025"/>
                  </a:cubicBezTo>
                  <a:cubicBezTo>
                    <a:pt x="2001" y="4025"/>
                    <a:pt x="1917" y="4097"/>
                    <a:pt x="1917" y="4192"/>
                  </a:cubicBezTo>
                  <a:lnTo>
                    <a:pt x="1917" y="4204"/>
                  </a:lnTo>
                  <a:lnTo>
                    <a:pt x="1822" y="4204"/>
                  </a:lnTo>
                  <a:cubicBezTo>
                    <a:pt x="1739" y="4204"/>
                    <a:pt x="1667" y="4168"/>
                    <a:pt x="1608" y="4109"/>
                  </a:cubicBezTo>
                  <a:cubicBezTo>
                    <a:pt x="1548" y="4061"/>
                    <a:pt x="1536" y="3978"/>
                    <a:pt x="1536" y="3906"/>
                  </a:cubicBezTo>
                  <a:cubicBezTo>
                    <a:pt x="1548" y="3775"/>
                    <a:pt x="1679" y="3656"/>
                    <a:pt x="1834" y="3656"/>
                  </a:cubicBezTo>
                  <a:lnTo>
                    <a:pt x="2024" y="3656"/>
                  </a:lnTo>
                  <a:cubicBezTo>
                    <a:pt x="2179" y="3656"/>
                    <a:pt x="2310" y="3597"/>
                    <a:pt x="2405" y="3478"/>
                  </a:cubicBezTo>
                  <a:cubicBezTo>
                    <a:pt x="2513" y="3370"/>
                    <a:pt x="2560" y="3216"/>
                    <a:pt x="2548" y="3073"/>
                  </a:cubicBezTo>
                  <a:lnTo>
                    <a:pt x="2513" y="2846"/>
                  </a:lnTo>
                  <a:cubicBezTo>
                    <a:pt x="2489" y="2644"/>
                    <a:pt x="2560" y="2442"/>
                    <a:pt x="2691" y="2299"/>
                  </a:cubicBezTo>
                  <a:cubicBezTo>
                    <a:pt x="2834" y="2144"/>
                    <a:pt x="3024" y="2061"/>
                    <a:pt x="3227" y="2061"/>
                  </a:cubicBezTo>
                  <a:lnTo>
                    <a:pt x="4703" y="2061"/>
                  </a:lnTo>
                  <a:cubicBezTo>
                    <a:pt x="4787" y="2061"/>
                    <a:pt x="4870" y="1989"/>
                    <a:pt x="4870" y="1894"/>
                  </a:cubicBezTo>
                  <a:cubicBezTo>
                    <a:pt x="4870" y="1811"/>
                    <a:pt x="4787" y="1727"/>
                    <a:pt x="4703" y="1727"/>
                  </a:cubicBezTo>
                  <a:lnTo>
                    <a:pt x="3227" y="1727"/>
                  </a:lnTo>
                  <a:cubicBezTo>
                    <a:pt x="2929" y="1727"/>
                    <a:pt x="2643" y="1870"/>
                    <a:pt x="2453" y="2073"/>
                  </a:cubicBezTo>
                  <a:cubicBezTo>
                    <a:pt x="2262" y="2299"/>
                    <a:pt x="2155" y="2596"/>
                    <a:pt x="2203" y="2894"/>
                  </a:cubicBezTo>
                  <a:lnTo>
                    <a:pt x="2227" y="3120"/>
                  </a:lnTo>
                  <a:cubicBezTo>
                    <a:pt x="2227" y="3180"/>
                    <a:pt x="2215" y="3216"/>
                    <a:pt x="2191" y="3263"/>
                  </a:cubicBezTo>
                  <a:cubicBezTo>
                    <a:pt x="2155" y="3311"/>
                    <a:pt x="2096" y="3323"/>
                    <a:pt x="2048" y="3323"/>
                  </a:cubicBezTo>
                  <a:lnTo>
                    <a:pt x="1893" y="3323"/>
                  </a:lnTo>
                  <a:lnTo>
                    <a:pt x="1798" y="2763"/>
                  </a:lnTo>
                  <a:cubicBezTo>
                    <a:pt x="1691" y="2144"/>
                    <a:pt x="1881" y="1525"/>
                    <a:pt x="2274" y="1049"/>
                  </a:cubicBezTo>
                  <a:cubicBezTo>
                    <a:pt x="2679" y="572"/>
                    <a:pt x="3275" y="299"/>
                    <a:pt x="3882" y="299"/>
                  </a:cubicBezTo>
                  <a:close/>
                  <a:moveTo>
                    <a:pt x="5453" y="6395"/>
                  </a:moveTo>
                  <a:lnTo>
                    <a:pt x="5453" y="6954"/>
                  </a:lnTo>
                  <a:lnTo>
                    <a:pt x="5453" y="7073"/>
                  </a:lnTo>
                  <a:lnTo>
                    <a:pt x="4370" y="7692"/>
                  </a:lnTo>
                  <a:lnTo>
                    <a:pt x="3298" y="7073"/>
                  </a:lnTo>
                  <a:lnTo>
                    <a:pt x="3298" y="6954"/>
                  </a:lnTo>
                  <a:lnTo>
                    <a:pt x="3298" y="6395"/>
                  </a:lnTo>
                  <a:cubicBezTo>
                    <a:pt x="3632" y="6561"/>
                    <a:pt x="3989" y="6633"/>
                    <a:pt x="4370" y="6633"/>
                  </a:cubicBezTo>
                  <a:cubicBezTo>
                    <a:pt x="4763" y="6633"/>
                    <a:pt x="5120" y="6537"/>
                    <a:pt x="5453" y="6395"/>
                  </a:cubicBezTo>
                  <a:close/>
                  <a:moveTo>
                    <a:pt x="3215" y="7383"/>
                  </a:moveTo>
                  <a:lnTo>
                    <a:pt x="4108" y="7895"/>
                  </a:lnTo>
                  <a:lnTo>
                    <a:pt x="3644" y="8371"/>
                  </a:lnTo>
                  <a:cubicBezTo>
                    <a:pt x="3608" y="8419"/>
                    <a:pt x="3560" y="8431"/>
                    <a:pt x="3513" y="8431"/>
                  </a:cubicBezTo>
                  <a:cubicBezTo>
                    <a:pt x="3453" y="8431"/>
                    <a:pt x="3405" y="8395"/>
                    <a:pt x="3382" y="8359"/>
                  </a:cubicBezTo>
                  <a:lnTo>
                    <a:pt x="2905" y="7788"/>
                  </a:lnTo>
                  <a:lnTo>
                    <a:pt x="3001" y="7680"/>
                  </a:lnTo>
                  <a:cubicBezTo>
                    <a:pt x="3096" y="7597"/>
                    <a:pt x="3155" y="7502"/>
                    <a:pt x="3215" y="7383"/>
                  </a:cubicBezTo>
                  <a:close/>
                  <a:moveTo>
                    <a:pt x="5537" y="7407"/>
                  </a:moveTo>
                  <a:cubicBezTo>
                    <a:pt x="5584" y="7514"/>
                    <a:pt x="5656" y="7609"/>
                    <a:pt x="5751" y="7704"/>
                  </a:cubicBezTo>
                  <a:lnTo>
                    <a:pt x="5846" y="7788"/>
                  </a:lnTo>
                  <a:lnTo>
                    <a:pt x="5370" y="8359"/>
                  </a:lnTo>
                  <a:cubicBezTo>
                    <a:pt x="5346" y="8395"/>
                    <a:pt x="5287" y="8419"/>
                    <a:pt x="5239" y="8431"/>
                  </a:cubicBezTo>
                  <a:cubicBezTo>
                    <a:pt x="5180" y="8431"/>
                    <a:pt x="5132" y="8419"/>
                    <a:pt x="5108" y="8371"/>
                  </a:cubicBezTo>
                  <a:lnTo>
                    <a:pt x="4644" y="7907"/>
                  </a:lnTo>
                  <a:lnTo>
                    <a:pt x="5537" y="7407"/>
                  </a:lnTo>
                  <a:close/>
                  <a:moveTo>
                    <a:pt x="4394" y="8121"/>
                  </a:moveTo>
                  <a:lnTo>
                    <a:pt x="4727" y="8466"/>
                  </a:lnTo>
                  <a:lnTo>
                    <a:pt x="4656" y="8657"/>
                  </a:lnTo>
                  <a:cubicBezTo>
                    <a:pt x="4632" y="8728"/>
                    <a:pt x="4560" y="8788"/>
                    <a:pt x="4477" y="8788"/>
                  </a:cubicBezTo>
                  <a:lnTo>
                    <a:pt x="4287" y="8788"/>
                  </a:lnTo>
                  <a:cubicBezTo>
                    <a:pt x="4215" y="8788"/>
                    <a:pt x="4144" y="8740"/>
                    <a:pt x="4108" y="8657"/>
                  </a:cubicBezTo>
                  <a:lnTo>
                    <a:pt x="4048" y="8466"/>
                  </a:lnTo>
                  <a:lnTo>
                    <a:pt x="4394" y="8121"/>
                  </a:lnTo>
                  <a:close/>
                  <a:moveTo>
                    <a:pt x="3906" y="1"/>
                  </a:moveTo>
                  <a:cubicBezTo>
                    <a:pt x="3191" y="1"/>
                    <a:pt x="2501" y="322"/>
                    <a:pt x="2036" y="870"/>
                  </a:cubicBezTo>
                  <a:cubicBezTo>
                    <a:pt x="1584" y="1418"/>
                    <a:pt x="1370" y="2132"/>
                    <a:pt x="1489" y="2846"/>
                  </a:cubicBezTo>
                  <a:lnTo>
                    <a:pt x="1584" y="3430"/>
                  </a:lnTo>
                  <a:cubicBezTo>
                    <a:pt x="1393" y="3513"/>
                    <a:pt x="1262" y="3692"/>
                    <a:pt x="1250" y="3906"/>
                  </a:cubicBezTo>
                  <a:cubicBezTo>
                    <a:pt x="1239" y="4073"/>
                    <a:pt x="1298" y="4251"/>
                    <a:pt x="1393" y="4370"/>
                  </a:cubicBezTo>
                  <a:cubicBezTo>
                    <a:pt x="1512" y="4490"/>
                    <a:pt x="1679" y="4561"/>
                    <a:pt x="1846" y="4561"/>
                  </a:cubicBezTo>
                  <a:lnTo>
                    <a:pt x="1965" y="4561"/>
                  </a:lnTo>
                  <a:cubicBezTo>
                    <a:pt x="2048" y="5240"/>
                    <a:pt x="2441" y="5859"/>
                    <a:pt x="2989" y="6228"/>
                  </a:cubicBezTo>
                  <a:lnTo>
                    <a:pt x="2989" y="6526"/>
                  </a:lnTo>
                  <a:cubicBezTo>
                    <a:pt x="2703" y="6633"/>
                    <a:pt x="1977" y="6930"/>
                    <a:pt x="1536" y="7657"/>
                  </a:cubicBezTo>
                  <a:lnTo>
                    <a:pt x="881" y="7847"/>
                  </a:lnTo>
                  <a:cubicBezTo>
                    <a:pt x="357" y="8002"/>
                    <a:pt x="0" y="8490"/>
                    <a:pt x="0" y="9026"/>
                  </a:cubicBezTo>
                  <a:lnTo>
                    <a:pt x="0" y="11074"/>
                  </a:lnTo>
                  <a:cubicBezTo>
                    <a:pt x="0" y="11169"/>
                    <a:pt x="72" y="11240"/>
                    <a:pt x="167" y="11240"/>
                  </a:cubicBezTo>
                  <a:cubicBezTo>
                    <a:pt x="250" y="11240"/>
                    <a:pt x="334" y="11169"/>
                    <a:pt x="334" y="11074"/>
                  </a:cubicBezTo>
                  <a:lnTo>
                    <a:pt x="334" y="9026"/>
                  </a:lnTo>
                  <a:cubicBezTo>
                    <a:pt x="334" y="8633"/>
                    <a:pt x="596" y="8276"/>
                    <a:pt x="965" y="8180"/>
                  </a:cubicBezTo>
                  <a:lnTo>
                    <a:pt x="1346" y="8073"/>
                  </a:lnTo>
                  <a:lnTo>
                    <a:pt x="1346" y="8073"/>
                  </a:lnTo>
                  <a:cubicBezTo>
                    <a:pt x="1322" y="8121"/>
                    <a:pt x="1310" y="8145"/>
                    <a:pt x="1298" y="8192"/>
                  </a:cubicBezTo>
                  <a:cubicBezTo>
                    <a:pt x="1250" y="8335"/>
                    <a:pt x="1262" y="8514"/>
                    <a:pt x="1358" y="8657"/>
                  </a:cubicBezTo>
                  <a:lnTo>
                    <a:pt x="1548" y="8931"/>
                  </a:lnTo>
                  <a:lnTo>
                    <a:pt x="1084" y="9395"/>
                  </a:lnTo>
                  <a:cubicBezTo>
                    <a:pt x="953" y="9526"/>
                    <a:pt x="905" y="9704"/>
                    <a:pt x="953" y="9883"/>
                  </a:cubicBezTo>
                  <a:lnTo>
                    <a:pt x="1250" y="11133"/>
                  </a:lnTo>
                  <a:cubicBezTo>
                    <a:pt x="1262" y="11217"/>
                    <a:pt x="1346" y="11252"/>
                    <a:pt x="1417" y="11252"/>
                  </a:cubicBezTo>
                  <a:lnTo>
                    <a:pt x="1465" y="11252"/>
                  </a:lnTo>
                  <a:cubicBezTo>
                    <a:pt x="1548" y="11240"/>
                    <a:pt x="1608" y="11157"/>
                    <a:pt x="1584" y="11062"/>
                  </a:cubicBezTo>
                  <a:lnTo>
                    <a:pt x="1286" y="9812"/>
                  </a:lnTo>
                  <a:cubicBezTo>
                    <a:pt x="1262" y="9752"/>
                    <a:pt x="1286" y="9681"/>
                    <a:pt x="1322" y="9633"/>
                  </a:cubicBezTo>
                  <a:lnTo>
                    <a:pt x="1893" y="9073"/>
                  </a:lnTo>
                  <a:cubicBezTo>
                    <a:pt x="1953" y="9014"/>
                    <a:pt x="1953" y="8919"/>
                    <a:pt x="1905" y="8859"/>
                  </a:cubicBezTo>
                  <a:lnTo>
                    <a:pt x="1631" y="8478"/>
                  </a:lnTo>
                  <a:cubicBezTo>
                    <a:pt x="1608" y="8431"/>
                    <a:pt x="1596" y="8371"/>
                    <a:pt x="1620" y="8311"/>
                  </a:cubicBezTo>
                  <a:cubicBezTo>
                    <a:pt x="1905" y="7442"/>
                    <a:pt x="2655" y="7049"/>
                    <a:pt x="3001" y="6907"/>
                  </a:cubicBezTo>
                  <a:lnTo>
                    <a:pt x="3001" y="7014"/>
                  </a:lnTo>
                  <a:cubicBezTo>
                    <a:pt x="3001" y="7204"/>
                    <a:pt x="2929" y="7383"/>
                    <a:pt x="2798" y="7526"/>
                  </a:cubicBezTo>
                  <a:lnTo>
                    <a:pt x="2584" y="7728"/>
                  </a:lnTo>
                  <a:cubicBezTo>
                    <a:pt x="2286" y="8026"/>
                    <a:pt x="2132" y="8419"/>
                    <a:pt x="2132" y="8847"/>
                  </a:cubicBezTo>
                  <a:lnTo>
                    <a:pt x="2132" y="8990"/>
                  </a:lnTo>
                  <a:cubicBezTo>
                    <a:pt x="2132" y="9085"/>
                    <a:pt x="2203" y="9157"/>
                    <a:pt x="2286" y="9157"/>
                  </a:cubicBezTo>
                  <a:cubicBezTo>
                    <a:pt x="2382" y="9157"/>
                    <a:pt x="2453" y="9085"/>
                    <a:pt x="2453" y="8990"/>
                  </a:cubicBezTo>
                  <a:lnTo>
                    <a:pt x="2453" y="8847"/>
                  </a:lnTo>
                  <a:cubicBezTo>
                    <a:pt x="2453" y="8573"/>
                    <a:pt x="2548" y="8311"/>
                    <a:pt x="2703" y="8097"/>
                  </a:cubicBezTo>
                  <a:lnTo>
                    <a:pt x="3155" y="8633"/>
                  </a:lnTo>
                  <a:cubicBezTo>
                    <a:pt x="3239" y="8740"/>
                    <a:pt x="3382" y="8812"/>
                    <a:pt x="3525" y="8812"/>
                  </a:cubicBezTo>
                  <a:lnTo>
                    <a:pt x="3560" y="8812"/>
                  </a:lnTo>
                  <a:cubicBezTo>
                    <a:pt x="3644" y="8812"/>
                    <a:pt x="3739" y="8788"/>
                    <a:pt x="3810" y="8752"/>
                  </a:cubicBezTo>
                  <a:lnTo>
                    <a:pt x="3822" y="8812"/>
                  </a:lnTo>
                  <a:cubicBezTo>
                    <a:pt x="3858" y="8907"/>
                    <a:pt x="3894" y="8978"/>
                    <a:pt x="3977" y="9038"/>
                  </a:cubicBezTo>
                  <a:lnTo>
                    <a:pt x="3715" y="11097"/>
                  </a:lnTo>
                  <a:cubicBezTo>
                    <a:pt x="3703" y="11181"/>
                    <a:pt x="3775" y="11276"/>
                    <a:pt x="3870" y="11276"/>
                  </a:cubicBezTo>
                  <a:lnTo>
                    <a:pt x="3882" y="11276"/>
                  </a:lnTo>
                  <a:cubicBezTo>
                    <a:pt x="3977" y="11276"/>
                    <a:pt x="4037" y="11217"/>
                    <a:pt x="4048" y="11121"/>
                  </a:cubicBezTo>
                  <a:lnTo>
                    <a:pt x="4287" y="9157"/>
                  </a:lnTo>
                  <a:lnTo>
                    <a:pt x="4537" y="9157"/>
                  </a:lnTo>
                  <a:lnTo>
                    <a:pt x="4775" y="11121"/>
                  </a:lnTo>
                  <a:cubicBezTo>
                    <a:pt x="4787" y="11217"/>
                    <a:pt x="4846" y="11276"/>
                    <a:pt x="4941" y="11276"/>
                  </a:cubicBezTo>
                  <a:lnTo>
                    <a:pt x="4953" y="11276"/>
                  </a:lnTo>
                  <a:cubicBezTo>
                    <a:pt x="5049" y="11252"/>
                    <a:pt x="5108" y="11181"/>
                    <a:pt x="5108" y="11097"/>
                  </a:cubicBezTo>
                  <a:lnTo>
                    <a:pt x="4846" y="9038"/>
                  </a:lnTo>
                  <a:cubicBezTo>
                    <a:pt x="4906" y="8978"/>
                    <a:pt x="4965" y="8907"/>
                    <a:pt x="5001" y="8812"/>
                  </a:cubicBezTo>
                  <a:lnTo>
                    <a:pt x="5013" y="8752"/>
                  </a:lnTo>
                  <a:cubicBezTo>
                    <a:pt x="5084" y="8800"/>
                    <a:pt x="5180" y="8812"/>
                    <a:pt x="5263" y="8812"/>
                  </a:cubicBezTo>
                  <a:lnTo>
                    <a:pt x="5299" y="8812"/>
                  </a:lnTo>
                  <a:cubicBezTo>
                    <a:pt x="5441" y="8812"/>
                    <a:pt x="5584" y="8740"/>
                    <a:pt x="5668" y="8633"/>
                  </a:cubicBezTo>
                  <a:lnTo>
                    <a:pt x="6120" y="8097"/>
                  </a:lnTo>
                  <a:cubicBezTo>
                    <a:pt x="6275" y="8311"/>
                    <a:pt x="6370" y="8573"/>
                    <a:pt x="6370" y="8847"/>
                  </a:cubicBezTo>
                  <a:lnTo>
                    <a:pt x="6370" y="8990"/>
                  </a:lnTo>
                  <a:cubicBezTo>
                    <a:pt x="6370" y="9085"/>
                    <a:pt x="6442" y="9157"/>
                    <a:pt x="6537" y="9157"/>
                  </a:cubicBezTo>
                  <a:cubicBezTo>
                    <a:pt x="6620" y="9157"/>
                    <a:pt x="6692" y="9085"/>
                    <a:pt x="6692" y="8990"/>
                  </a:cubicBezTo>
                  <a:lnTo>
                    <a:pt x="6692" y="8847"/>
                  </a:lnTo>
                  <a:cubicBezTo>
                    <a:pt x="6692" y="8431"/>
                    <a:pt x="6537" y="8026"/>
                    <a:pt x="6239" y="7728"/>
                  </a:cubicBezTo>
                  <a:lnTo>
                    <a:pt x="6025" y="7526"/>
                  </a:lnTo>
                  <a:cubicBezTo>
                    <a:pt x="5894" y="7383"/>
                    <a:pt x="5822" y="7204"/>
                    <a:pt x="5822" y="7014"/>
                  </a:cubicBezTo>
                  <a:lnTo>
                    <a:pt x="5822" y="6907"/>
                  </a:lnTo>
                  <a:cubicBezTo>
                    <a:pt x="6180" y="7061"/>
                    <a:pt x="6918" y="7442"/>
                    <a:pt x="7204" y="8311"/>
                  </a:cubicBezTo>
                  <a:cubicBezTo>
                    <a:pt x="7215" y="8371"/>
                    <a:pt x="7215" y="8431"/>
                    <a:pt x="7192" y="8478"/>
                  </a:cubicBezTo>
                  <a:lnTo>
                    <a:pt x="6918" y="8859"/>
                  </a:lnTo>
                  <a:cubicBezTo>
                    <a:pt x="6870" y="8919"/>
                    <a:pt x="6894" y="9014"/>
                    <a:pt x="6930" y="9073"/>
                  </a:cubicBezTo>
                  <a:lnTo>
                    <a:pt x="7501" y="9633"/>
                  </a:lnTo>
                  <a:cubicBezTo>
                    <a:pt x="7549" y="9681"/>
                    <a:pt x="7561" y="9752"/>
                    <a:pt x="7549" y="9812"/>
                  </a:cubicBezTo>
                  <a:lnTo>
                    <a:pt x="7251" y="11062"/>
                  </a:lnTo>
                  <a:cubicBezTo>
                    <a:pt x="7227" y="11157"/>
                    <a:pt x="7275" y="11240"/>
                    <a:pt x="7370" y="11252"/>
                  </a:cubicBezTo>
                  <a:lnTo>
                    <a:pt x="7406" y="11252"/>
                  </a:lnTo>
                  <a:cubicBezTo>
                    <a:pt x="7489" y="11252"/>
                    <a:pt x="7549" y="11217"/>
                    <a:pt x="7573" y="11133"/>
                  </a:cubicBezTo>
                  <a:lnTo>
                    <a:pt x="7870" y="9883"/>
                  </a:lnTo>
                  <a:cubicBezTo>
                    <a:pt x="7918" y="9704"/>
                    <a:pt x="7858" y="9526"/>
                    <a:pt x="7739" y="9395"/>
                  </a:cubicBezTo>
                  <a:lnTo>
                    <a:pt x="7275" y="8931"/>
                  </a:lnTo>
                  <a:lnTo>
                    <a:pt x="7466" y="8657"/>
                  </a:lnTo>
                  <a:cubicBezTo>
                    <a:pt x="7561" y="8514"/>
                    <a:pt x="7573" y="8359"/>
                    <a:pt x="7525" y="8192"/>
                  </a:cubicBezTo>
                  <a:cubicBezTo>
                    <a:pt x="7513" y="8145"/>
                    <a:pt x="7501" y="8121"/>
                    <a:pt x="7489" y="8073"/>
                  </a:cubicBezTo>
                  <a:lnTo>
                    <a:pt x="7489" y="8073"/>
                  </a:lnTo>
                  <a:lnTo>
                    <a:pt x="7858" y="8180"/>
                  </a:lnTo>
                  <a:cubicBezTo>
                    <a:pt x="8228" y="8276"/>
                    <a:pt x="8501" y="8633"/>
                    <a:pt x="8501" y="9026"/>
                  </a:cubicBezTo>
                  <a:lnTo>
                    <a:pt x="8501" y="11074"/>
                  </a:lnTo>
                  <a:cubicBezTo>
                    <a:pt x="8501" y="11169"/>
                    <a:pt x="8573" y="11240"/>
                    <a:pt x="8656" y="11240"/>
                  </a:cubicBezTo>
                  <a:cubicBezTo>
                    <a:pt x="8751" y="11240"/>
                    <a:pt x="8823" y="11169"/>
                    <a:pt x="8823" y="11074"/>
                  </a:cubicBezTo>
                  <a:lnTo>
                    <a:pt x="8823" y="9026"/>
                  </a:lnTo>
                  <a:cubicBezTo>
                    <a:pt x="8763" y="8466"/>
                    <a:pt x="8406" y="7966"/>
                    <a:pt x="7894" y="7823"/>
                  </a:cubicBezTo>
                  <a:lnTo>
                    <a:pt x="7239" y="7633"/>
                  </a:lnTo>
                  <a:cubicBezTo>
                    <a:pt x="6787" y="6895"/>
                    <a:pt x="6072" y="6597"/>
                    <a:pt x="5775" y="6502"/>
                  </a:cubicBezTo>
                  <a:lnTo>
                    <a:pt x="5775" y="6204"/>
                  </a:lnTo>
                  <a:cubicBezTo>
                    <a:pt x="6323" y="5811"/>
                    <a:pt x="6715" y="5216"/>
                    <a:pt x="6799" y="4537"/>
                  </a:cubicBezTo>
                  <a:lnTo>
                    <a:pt x="6906" y="4537"/>
                  </a:lnTo>
                  <a:cubicBezTo>
                    <a:pt x="7239" y="4537"/>
                    <a:pt x="7501" y="4299"/>
                    <a:pt x="7537" y="4001"/>
                  </a:cubicBezTo>
                  <a:cubicBezTo>
                    <a:pt x="7549" y="3835"/>
                    <a:pt x="7489" y="3656"/>
                    <a:pt x="7382" y="3537"/>
                  </a:cubicBezTo>
                  <a:cubicBezTo>
                    <a:pt x="7311" y="3466"/>
                    <a:pt x="7215" y="3406"/>
                    <a:pt x="7132" y="3370"/>
                  </a:cubicBezTo>
                  <a:lnTo>
                    <a:pt x="7215" y="2894"/>
                  </a:lnTo>
                  <a:cubicBezTo>
                    <a:pt x="7358" y="2180"/>
                    <a:pt x="7156" y="1430"/>
                    <a:pt x="6704" y="882"/>
                  </a:cubicBezTo>
                  <a:cubicBezTo>
                    <a:pt x="6239" y="334"/>
                    <a:pt x="5537" y="1"/>
                    <a:pt x="48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504840707" name="Google Shape;716;p52"/>
            <p:cNvSpPr/>
            <p:nvPr/>
          </p:nvSpPr>
          <p:spPr bwMode="auto">
            <a:xfrm>
              <a:off x="4997699" y="2526550"/>
              <a:ext cx="10200" cy="16251"/>
            </a:xfrm>
            <a:custGeom>
              <a:avLst/>
              <a:gdLst/>
              <a:ahLst/>
              <a:cxnLst/>
              <a:rect l="l" t="t" r="r" b="b"/>
              <a:pathLst>
                <a:path w="322" h="513" fill="norm" stroke="1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346"/>
                  </a:lnTo>
                  <a:cubicBezTo>
                    <a:pt x="0" y="441"/>
                    <a:pt x="72" y="512"/>
                    <a:pt x="167" y="512"/>
                  </a:cubicBezTo>
                  <a:cubicBezTo>
                    <a:pt x="250" y="512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60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1122991" name="Google Shape;717;p52"/>
            <p:cNvSpPr/>
            <p:nvPr/>
          </p:nvSpPr>
          <p:spPr bwMode="auto">
            <a:xfrm>
              <a:off x="5064829" y="2526550"/>
              <a:ext cx="10233" cy="16251"/>
            </a:xfrm>
            <a:custGeom>
              <a:avLst/>
              <a:gdLst/>
              <a:ahLst/>
              <a:cxnLst/>
              <a:rect l="l" t="t" r="r" b="b"/>
              <a:pathLst>
                <a:path w="323" h="513" fill="norm" stroke="1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346"/>
                  </a:lnTo>
                  <a:cubicBezTo>
                    <a:pt x="1" y="441"/>
                    <a:pt x="72" y="512"/>
                    <a:pt x="156" y="512"/>
                  </a:cubicBezTo>
                  <a:cubicBezTo>
                    <a:pt x="251" y="512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60"/>
                    <a:pt x="251" y="0"/>
                    <a:pt x="1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337943549" name="Google Shape;718;p52"/>
            <p:cNvSpPr/>
            <p:nvPr/>
          </p:nvSpPr>
          <p:spPr bwMode="auto">
            <a:xfrm>
              <a:off x="5013158" y="2565864"/>
              <a:ext cx="46062" cy="16156"/>
            </a:xfrm>
            <a:custGeom>
              <a:avLst/>
              <a:gdLst/>
              <a:ahLst/>
              <a:cxnLst/>
              <a:rect l="l" t="t" r="r" b="b"/>
              <a:pathLst>
                <a:path w="1454" h="510" fill="norm" stroke="1" extrusionOk="0">
                  <a:moveTo>
                    <a:pt x="188" y="1"/>
                  </a:moveTo>
                  <a:cubicBezTo>
                    <a:pt x="146" y="1"/>
                    <a:pt x="102" y="15"/>
                    <a:pt x="60" y="45"/>
                  </a:cubicBezTo>
                  <a:cubicBezTo>
                    <a:pt x="1" y="105"/>
                    <a:pt x="1" y="212"/>
                    <a:pt x="60" y="283"/>
                  </a:cubicBezTo>
                  <a:cubicBezTo>
                    <a:pt x="215" y="414"/>
                    <a:pt x="453" y="510"/>
                    <a:pt x="703" y="510"/>
                  </a:cubicBezTo>
                  <a:cubicBezTo>
                    <a:pt x="977" y="510"/>
                    <a:pt x="1215" y="414"/>
                    <a:pt x="1346" y="283"/>
                  </a:cubicBezTo>
                  <a:cubicBezTo>
                    <a:pt x="1453" y="212"/>
                    <a:pt x="1453" y="105"/>
                    <a:pt x="1370" y="45"/>
                  </a:cubicBezTo>
                  <a:cubicBezTo>
                    <a:pt x="1340" y="15"/>
                    <a:pt x="1301" y="1"/>
                    <a:pt x="1260" y="1"/>
                  </a:cubicBezTo>
                  <a:cubicBezTo>
                    <a:pt x="1218" y="1"/>
                    <a:pt x="1173" y="15"/>
                    <a:pt x="1132" y="45"/>
                  </a:cubicBezTo>
                  <a:cubicBezTo>
                    <a:pt x="1072" y="105"/>
                    <a:pt x="929" y="176"/>
                    <a:pt x="715" y="176"/>
                  </a:cubicBezTo>
                  <a:cubicBezTo>
                    <a:pt x="513" y="176"/>
                    <a:pt x="358" y="105"/>
                    <a:pt x="298" y="45"/>
                  </a:cubicBezTo>
                  <a:cubicBezTo>
                    <a:pt x="268" y="15"/>
                    <a:pt x="230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1270557823" name="Google Shape;719;p52"/>
            <p:cNvSpPr/>
            <p:nvPr/>
          </p:nvSpPr>
          <p:spPr bwMode="auto">
            <a:xfrm>
              <a:off x="4992029" y="2509569"/>
              <a:ext cx="21922" cy="10580"/>
            </a:xfrm>
            <a:custGeom>
              <a:avLst/>
              <a:gdLst/>
              <a:ahLst/>
              <a:cxnLst/>
              <a:rect l="l" t="t" r="r" b="b"/>
              <a:pathLst>
                <a:path w="692" h="334" fill="norm" stroke="1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525" y="334"/>
                  </a:lnTo>
                  <a:cubicBezTo>
                    <a:pt x="608" y="334"/>
                    <a:pt x="691" y="262"/>
                    <a:pt x="691" y="167"/>
                  </a:cubicBezTo>
                  <a:cubicBezTo>
                    <a:pt x="691" y="84"/>
                    <a:pt x="608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518080346" name="Google Shape;720;p52"/>
            <p:cNvSpPr/>
            <p:nvPr/>
          </p:nvSpPr>
          <p:spPr bwMode="auto">
            <a:xfrm>
              <a:off x="5059190" y="2509569"/>
              <a:ext cx="21510" cy="10580"/>
            </a:xfrm>
            <a:custGeom>
              <a:avLst/>
              <a:gdLst/>
              <a:ahLst/>
              <a:cxnLst/>
              <a:rect l="l" t="t" r="r" b="b"/>
              <a:pathLst>
                <a:path w="679" h="334" fill="norm" stroke="1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lnTo>
                    <a:pt x="512" y="334"/>
                  </a:lnTo>
                  <a:cubicBezTo>
                    <a:pt x="607" y="334"/>
                    <a:pt x="679" y="262"/>
                    <a:pt x="679" y="167"/>
                  </a:cubicBezTo>
                  <a:cubicBezTo>
                    <a:pt x="679" y="84"/>
                    <a:pt x="607" y="1"/>
                    <a:pt x="5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4" tIns="91424" rIns="91424" bIns="91424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1" name="Google Shape;331;p34"/>
          <p:cNvSpPr txBox="1"/>
          <p:nvPr>
            <p:ph type="title"/>
          </p:nvPr>
        </p:nvSpPr>
        <p:spPr bwMode="auto">
          <a:xfrm flipH="0" flipV="0">
            <a:off x="1342897" y="1307099"/>
            <a:ext cx="6487102" cy="2529299"/>
          </a:xfrm>
          <a:prstGeom prst="rect">
            <a:avLst/>
          </a:prstGeom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solidFill>
                  <a:schemeClr val="dk2"/>
                </a:solidFill>
              </a:rPr>
              <a:t>СПАСИБО </a:t>
            </a:r>
            <a:r>
              <a:rPr lang="en"/>
              <a:t>ЗА ВНИМАНИЕ!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Risoprint Style MK Plan by Slidesgo">
  <a:themeElements>
    <a:clrScheme name="Simple Light">
      <a:dk1>
        <a:srgbClr val="F5F5F5"/>
      </a:dk1>
      <a:lt1>
        <a:srgbClr val="090949"/>
      </a:lt1>
      <a:dk2>
        <a:srgbClr val="F071C0"/>
      </a:dk2>
      <a:lt2>
        <a:srgbClr val="1FFED0"/>
      </a:lt2>
      <a:accent1>
        <a:srgbClr val="8684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5F5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ONLYOFFICE/7.2.1.36</Application>
  <PresentationFormat>On-screen Show (4:3)</PresentationFormat>
  <Paragraphs>0</Paragraphs>
  <Slides>34</Slides>
  <Notes>34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</cp:coreProperties>
</file>